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96944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Identifying </a:t>
            </a:r>
            <a:r>
              <a:rPr lang="en-US" dirty="0" err="1" smtClean="0">
                <a:latin typeface="Candara" charset="0"/>
                <a:ea typeface="Candara" charset="0"/>
                <a:cs typeface="Candara" charset="0"/>
              </a:rPr>
              <a:t>Categorizable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 Linguistic Units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Linguistic Coding System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483734"/>
            <a:ext cx="10833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Conference 1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057401"/>
            <a:ext cx="113665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Conference 2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311240"/>
            <a:ext cx="113284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Conference 2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6" y="2266709"/>
            <a:ext cx="11303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Conference 3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4" y="1691029"/>
            <a:ext cx="111252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Conference 3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5" y="1715304"/>
            <a:ext cx="111379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For Discussion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7078" y="2578262"/>
            <a:ext cx="108339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What do you think student engagement looks like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?</a:t>
            </a:r>
          </a:p>
          <a:p>
            <a:pPr marL="342900" lvl="0" indent="-342900">
              <a:buFont typeface="Arial" charset="0"/>
              <a:buChar char="•"/>
            </a:pPr>
            <a:endParaRPr lang="en-US" sz="2000" dirty="0">
              <a:latin typeface="Candara" charset="0"/>
              <a:ea typeface="Candara" charset="0"/>
              <a:cs typeface="Candara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Are you a directive tutor, a nondirective tutor, or a bit of both?  Think about your most successful conferences.  Does one of them stand out as being highly directive or highly nondirective?  How did student engagement manifest in that session</a:t>
            </a:r>
            <a:r>
              <a:rPr lang="en-US" sz="2000" dirty="0" smtClean="0">
                <a:latin typeface="Candara" charset="0"/>
                <a:ea typeface="Candara" charset="0"/>
                <a:cs typeface="Candara" charset="0"/>
              </a:rPr>
              <a:t>?</a:t>
            </a:r>
          </a:p>
          <a:p>
            <a:pPr marL="342900" lvl="0" indent="-342900">
              <a:buFont typeface="Arial" charset="0"/>
              <a:buChar char="•"/>
            </a:pPr>
            <a:endParaRPr lang="en-US" sz="2000" dirty="0">
              <a:latin typeface="Candara" charset="0"/>
              <a:ea typeface="Candara" charset="0"/>
              <a:cs typeface="Candara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How do you encourage productive student engagement?</a:t>
            </a:r>
          </a:p>
        </p:txBody>
      </p:sp>
    </p:spTree>
    <p:extLst>
      <p:ext uri="{BB962C8B-B14F-4D97-AF65-F5344CB8AC3E}">
        <p14:creationId xmlns:p14="http://schemas.microsoft.com/office/powerpoint/2010/main" val="4903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202" y="3039513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Wilder, Molly. “A Quest for Student Engagement: A Linguistic Analysis of Writing 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Center 	Discourse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.” </a:t>
            </a:r>
            <a:r>
              <a:rPr lang="en-US" i="1" dirty="0">
                <a:latin typeface="Candara" charset="0"/>
                <a:ea typeface="Candara" charset="0"/>
                <a:cs typeface="Candara" charset="0"/>
              </a:rPr>
              <a:t>The Oxford Guide for Writing Tutors: Practice and Research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. Eds. 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Lauren 	Fitzgerald 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and Melissa </a:t>
            </a:r>
            <a:r>
              <a:rPr lang="en-US" dirty="0" err="1">
                <a:latin typeface="Candara" charset="0"/>
                <a:ea typeface="Candara" charset="0"/>
                <a:cs typeface="Candara" charset="0"/>
              </a:rPr>
              <a:t>Ianetta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. Oxford University Press, 2016. 533—546. Print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.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995</TotalTime>
  <Words>99</Words>
  <Application>Microsoft Macintosh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Candara</vt:lpstr>
      <vt:lpstr>Century Gothic</vt:lpstr>
      <vt:lpstr>Arial</vt:lpstr>
      <vt:lpstr>Vapor Trail</vt:lpstr>
      <vt:lpstr>Identifying Categorizable Linguistic Units</vt:lpstr>
      <vt:lpstr>Linguistic Coding System</vt:lpstr>
      <vt:lpstr>Conference 1</vt:lpstr>
      <vt:lpstr>Conference 2</vt:lpstr>
      <vt:lpstr>Conference 2</vt:lpstr>
      <vt:lpstr>Conference 3</vt:lpstr>
      <vt:lpstr>Conference 3</vt:lpstr>
      <vt:lpstr>For Discussion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Categorizable Linguistic Units</dc:title>
  <dc:creator>Microsoft Office User</dc:creator>
  <cp:lastModifiedBy>Microsoft Office User</cp:lastModifiedBy>
  <cp:revision>4</cp:revision>
  <dcterms:created xsi:type="dcterms:W3CDTF">2016-11-28T20:07:02Z</dcterms:created>
  <dcterms:modified xsi:type="dcterms:W3CDTF">2016-11-29T12:42:53Z</dcterms:modified>
</cp:coreProperties>
</file>