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4245755d8b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4245755d8b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4245755d8b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4245755d8b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4245755d8b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4245755d8b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43598c30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43598c30f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245755d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4245755d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245755d8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245755d8b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4245755d8b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4245755d8b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4245755d8b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4245755d8b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4245755d8b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4245755d8b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245755d8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245755d8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245755d8b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245755d8b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coral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Portrait of the Tutor as an  Artist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Eleanor Faraguna and Steve Sherwood </a:t>
            </a:r>
            <a:endParaRPr/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7100" y="1579400"/>
            <a:ext cx="2416125" cy="17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675" y="1693150"/>
            <a:ext cx="2416125" cy="175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FLOW</a:t>
            </a:r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04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All aspects need to be harmonious 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Organization and clarity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Help writers recognize flow and build it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The same as meditation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“A dance of intellects, a push and pull of wits”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Intended product of the session</a:t>
            </a:r>
            <a:endParaRPr sz="2400"/>
          </a:p>
        </p:txBody>
      </p:sp>
      <p:pic>
        <p:nvPicPr>
          <p:cNvPr id="126" name="Google Shape;12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4750" y="2753401"/>
            <a:ext cx="3227550" cy="181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509563" y="841325"/>
            <a:ext cx="8124900" cy="10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Role play</a:t>
            </a:r>
            <a:endParaRPr/>
          </a:p>
        </p:txBody>
      </p:sp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2838" y="2303700"/>
            <a:ext cx="2878381" cy="161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>
            <a:spLocks noGrp="1"/>
          </p:cNvSpPr>
          <p:nvPr>
            <p:ph type="ctrTitle"/>
          </p:nvPr>
        </p:nvSpPr>
        <p:spPr>
          <a:xfrm>
            <a:off x="3096300" y="1175950"/>
            <a:ext cx="2951400" cy="9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end.</a:t>
            </a:r>
            <a:endParaRPr/>
          </a:p>
        </p:txBody>
      </p:sp>
      <p:pic>
        <p:nvPicPr>
          <p:cNvPr id="138" name="Google Shape;1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9988" y="2265800"/>
            <a:ext cx="2324026" cy="154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ctrTitle"/>
          </p:nvPr>
        </p:nvSpPr>
        <p:spPr>
          <a:xfrm>
            <a:off x="3096300" y="1779600"/>
            <a:ext cx="2951400" cy="15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have a birthday in the room...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Artistic Elements of Tutoring</a:t>
            </a: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4744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Begins with the ability to interact with others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4 main elements:</a:t>
            </a:r>
            <a:endParaRPr sz="24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841325" y="2170075"/>
            <a:ext cx="7968000" cy="19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SURPRISE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CIRCUMSTANCE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IMPROVISATION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FLOW</a:t>
            </a:r>
            <a:endParaRPr sz="24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2082900" y="650100"/>
            <a:ext cx="4978200" cy="19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1"/>
              <a:t>What is art?</a:t>
            </a:r>
            <a:endParaRPr sz="5500" b="1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08250" y="2246675"/>
            <a:ext cx="7667400" cy="21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Are we going to let Steve Sherwood define it for us? </a:t>
            </a:r>
            <a:endParaRPr sz="3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Artist or Artisan</a:t>
            </a:r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311700" y="1294775"/>
            <a:ext cx="3999900" cy="1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/>
              <a:t>Artist: </a:t>
            </a:r>
            <a:r>
              <a:rPr lang="en" sz="2400"/>
              <a:t>a breaker of new ground and a maker of unique works or experiences </a:t>
            </a:r>
            <a:endParaRPr sz="2400"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2"/>
          </p:nvPr>
        </p:nvSpPr>
        <p:spPr>
          <a:xfrm>
            <a:off x="4832400" y="1294775"/>
            <a:ext cx="3999900" cy="1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/>
              <a:t>Artisan:</a:t>
            </a:r>
            <a:r>
              <a:rPr lang="en" sz="2400"/>
              <a:t> follows rules, learns how to perform a particular task repetitively</a:t>
            </a:r>
            <a:endParaRPr sz="2400"/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11700" y="3176325"/>
            <a:ext cx="5319300" cy="1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should a tutor be?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should a writer be?</a:t>
            </a: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1000" y="2885975"/>
            <a:ext cx="3208199" cy="180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39330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Tutor as an artisan</a:t>
            </a:r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Seven steps for tutorial:</a:t>
            </a:r>
            <a:endParaRPr sz="2000"/>
          </a:p>
          <a:p>
            <a:pPr marL="457200" lvl="0" indent="-355600" algn="l" rtl="0">
              <a:spcBef>
                <a:spcPts val="160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Greet client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Discuss assignment 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Set a focus 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Read the paper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Evaluate strengths and weaknesses 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Give suggestion for revision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End tutorial gracefully </a:t>
            </a:r>
            <a:endParaRPr sz="2000"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Have flexibility with the structure of the session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Engage completely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An opportunity to experience the creativity of a student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“Sits at the nexus of...ethics, practices, and social customs”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Helps writer through their own set of rules</a:t>
            </a:r>
            <a:endParaRPr sz="1800"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4865850" y="438600"/>
            <a:ext cx="39330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Tutor as an artist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SURPRISE</a:t>
            </a:r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921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Relationship between wit and invention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Relationship between relaxation and reinvention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Elements of surprise in our conversations 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Forming new ideas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Illumination of topics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Valuable to students </a:t>
            </a:r>
            <a:endParaRPr sz="2400"/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3050" y="2648401"/>
            <a:ext cx="3344650" cy="187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CIRCUMSTANCE</a:t>
            </a:r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56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Where is the writer in the process?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What can we do in our capacity to help?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How do we deliver feedback? 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I.e no emotional breakdowns </a:t>
            </a:r>
            <a:endParaRPr sz="2400"/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7710" y="1609000"/>
            <a:ext cx="3474589" cy="192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IMPROVISATION</a:t>
            </a:r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React to changing circumstances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Stimulates creativity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Increases confidence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Stay engaged and listen</a:t>
            </a:r>
            <a:endParaRPr sz="2400"/>
          </a:p>
        </p:txBody>
      </p:sp>
      <p:pic>
        <p:nvPicPr>
          <p:cNvPr id="118" name="Google Shape;1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8775" y="1859175"/>
            <a:ext cx="3602750" cy="278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6" y="3448121"/>
            <a:ext cx="1089700" cy="119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288</Words>
  <Application>Microsoft Office PowerPoint</Application>
  <PresentationFormat>On-screen Show (16:9)</PresentationFormat>
  <Paragraphs>58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Lato</vt:lpstr>
      <vt:lpstr>Playfair Display</vt:lpstr>
      <vt:lpstr>Coral</vt:lpstr>
      <vt:lpstr>Portrait of the Tutor as an  Artist</vt:lpstr>
      <vt:lpstr>We have a birthday in the room...</vt:lpstr>
      <vt:lpstr>Artistic Elements of Tutoring</vt:lpstr>
      <vt:lpstr>What is art?</vt:lpstr>
      <vt:lpstr>Artist or Artisan</vt:lpstr>
      <vt:lpstr>Tutor as an artisan</vt:lpstr>
      <vt:lpstr>SURPRISE</vt:lpstr>
      <vt:lpstr>CIRCUMSTANCE</vt:lpstr>
      <vt:lpstr>IMPROVISATION</vt:lpstr>
      <vt:lpstr>FLOW</vt:lpstr>
      <vt:lpstr>Role play</vt:lpstr>
      <vt:lpstr>The end.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Portrait of the Tutor as an  Artist</dc:title>
  <dc:creator>O'Donnell, Tennyson L.</dc:creator>
  <cp:lastModifiedBy>O'Donnell, Tennyson L.</cp:lastModifiedBy>
  <cp:revision>1</cp:revision>
  <dcterms:modified xsi:type="dcterms:W3CDTF">2018-10-02T15:01:45Z</dcterms:modified>
</cp:coreProperties>
</file>