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4EF2-1D7E-1549-AF3B-61D07CE2681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8EEF-E34E-6942-AEA9-D9DF5AE5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Islamic_State_of_Iraq_and_the_Leva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8220"/>
            <a:ext cx="9144000" cy="2387600"/>
          </a:xfrm>
        </p:spPr>
        <p:txBody>
          <a:bodyPr/>
          <a:lstStyle/>
          <a:p>
            <a:r>
              <a:rPr lang="en-US" dirty="0" smtClean="0"/>
              <a:t>#Syria: A Global Issue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5820"/>
            <a:ext cx="9144000" cy="1655762"/>
          </a:xfrm>
        </p:spPr>
        <p:txBody>
          <a:bodyPr/>
          <a:lstStyle/>
          <a:p>
            <a:r>
              <a:rPr lang="en-US" dirty="0" smtClean="0"/>
              <a:t>Charlie Minnetian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#Syria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81552" cy="28094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Humanitarian Reasons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3" y="2928883"/>
            <a:ext cx="5122668" cy="3412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9793" y="1825625"/>
            <a:ext cx="417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Global Politics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68" y="2928883"/>
            <a:ext cx="6231132" cy="34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Findings: Tweets about Global Politics!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763"/>
            <a:ext cx="6321972" cy="3748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1421" y="2159876"/>
            <a:ext cx="47454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Most popular words: #aleppo, #russia, billion, raised, #assad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Nothing about refugees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Twitter’s political agenda??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Global Tweets=Global 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8177"/>
            <a:ext cx="9567041" cy="3623557"/>
          </a:xfrm>
        </p:spPr>
      </p:pic>
      <p:sp>
        <p:nvSpPr>
          <p:cNvPr id="5" name="TextBox 4"/>
          <p:cNvSpPr txBox="1"/>
          <p:nvPr/>
        </p:nvSpPr>
        <p:spPr>
          <a:xfrm>
            <a:off x="1166648" y="5103674"/>
            <a:ext cx="69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3600" dirty="0" smtClean="0"/>
              <a:t>Widespread locations</a:t>
            </a:r>
          </a:p>
          <a:p>
            <a:r>
              <a:rPr lang="en-US" sz="3600" dirty="0" smtClean="0"/>
              <a:t>-None from Middle East</a:t>
            </a:r>
          </a:p>
          <a:p>
            <a:r>
              <a:rPr lang="en-US" sz="3600" dirty="0" smtClean="0"/>
              <a:t>-Global Implications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2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Data Obfuscation in #Syria?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63455" cy="3581948"/>
          </a:xfrm>
        </p:spPr>
        <p:txBody>
          <a:bodyPr/>
          <a:lstStyle/>
          <a:p>
            <a:r>
              <a:rPr lang="en-US" dirty="0" smtClean="0"/>
              <a:t>“the production of misleading, ambiguous and plausible but confusing information as an act of concealment or evasion”(</a:t>
            </a:r>
            <a:r>
              <a:rPr lang="en-US" dirty="0" err="1" smtClean="0"/>
              <a:t>Brunton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Nissenbaum</a:t>
            </a:r>
            <a:r>
              <a:rPr lang="en-US" dirty="0" smtClean="0"/>
              <a:t>, 164)</a:t>
            </a:r>
          </a:p>
          <a:p>
            <a:r>
              <a:rPr lang="en-US" dirty="0" smtClean="0"/>
              <a:t>No Arabic tweets mapped</a:t>
            </a:r>
          </a:p>
          <a:p>
            <a:r>
              <a:rPr lang="en-US" dirty="0" smtClean="0"/>
              <a:t>No pro-ISIS in word cloud</a:t>
            </a:r>
          </a:p>
          <a:p>
            <a:r>
              <a:rPr lang="en-US" dirty="0" smtClean="0"/>
              <a:t>Twitter’s anti-ISIS agenda?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38" y="2695027"/>
            <a:ext cx="3568262" cy="41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1897" cy="1642789"/>
          </a:xfrm>
        </p:spPr>
        <p:txBody>
          <a:bodyPr/>
          <a:lstStyle/>
          <a:p>
            <a:r>
              <a:rPr lang="en-US" dirty="0" smtClean="0"/>
              <a:t>#Syria is a global issue</a:t>
            </a:r>
          </a:p>
          <a:p>
            <a:r>
              <a:rPr lang="en-US" dirty="0" smtClean="0"/>
              <a:t>Word Cloud and Map show that </a:t>
            </a:r>
          </a:p>
          <a:p>
            <a:r>
              <a:rPr lang="en-US" dirty="0" smtClean="0"/>
              <a:t>Twitter hiding Arabic, pro-ISIS tweets?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3" y="3468414"/>
            <a:ext cx="6888218" cy="2983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6" y="57905"/>
            <a:ext cx="5036244" cy="34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Bruton</a:t>
            </a:r>
            <a:r>
              <a:rPr lang="en-US" sz="1600" dirty="0" smtClean="0"/>
              <a:t>, Finn, and Helen </a:t>
            </a:r>
            <a:r>
              <a:rPr lang="en-US" sz="1600" dirty="0" err="1" smtClean="0"/>
              <a:t>Nissenbaum</a:t>
            </a:r>
            <a:r>
              <a:rPr lang="en-US" sz="1600" dirty="0" smtClean="0"/>
              <a:t>. "Political Restructuring in </a:t>
            </a:r>
            <a:r>
              <a:rPr lang="en-US" sz="1600" dirty="0" err="1" smtClean="0"/>
              <a:t>Europe."</a:t>
            </a:r>
            <a:r>
              <a:rPr lang="en-US" sz="1600" i="1" dirty="0" err="1" smtClean="0"/>
              <a:t>Political</a:t>
            </a:r>
            <a:r>
              <a:rPr lang="en-US" sz="1600" i="1" dirty="0" smtClean="0"/>
              <a:t> and Ethical Perspectives on Data Obfuscation</a:t>
            </a:r>
            <a:r>
              <a:rPr lang="en-US" sz="1600" dirty="0" smtClean="0"/>
              <a:t> (1993): n. </a:t>
            </a:r>
            <a:r>
              <a:rPr lang="en-US" sz="1600" dirty="0" err="1" smtClean="0"/>
              <a:t>pag</a:t>
            </a:r>
            <a:r>
              <a:rPr lang="en-US" sz="1600" dirty="0" smtClean="0"/>
              <a:t>. </a:t>
            </a:r>
            <a:r>
              <a:rPr lang="en-US" sz="1600" i="1" dirty="0" err="1" smtClean="0"/>
              <a:t>NYU.com</a:t>
            </a:r>
            <a:r>
              <a:rPr lang="en-US" sz="1600" dirty="0" smtClean="0"/>
              <a:t>. NYU. Web. 1 May 2016.</a:t>
            </a:r>
            <a:endParaRPr lang="en-US" sz="1600" dirty="0" smtClean="0"/>
          </a:p>
          <a:p>
            <a:r>
              <a:rPr lang="en-US" sz="1600" dirty="0" err="1" smtClean="0"/>
              <a:t>Corombos</a:t>
            </a:r>
            <a:r>
              <a:rPr lang="en-US" sz="1600" dirty="0"/>
              <a:t>, Greg. Thousands of Syrians flood across the border into Iraq (Photo: U.N. High Commissioner for Refugees) Read more at http://</a:t>
            </a:r>
            <a:r>
              <a:rPr lang="en-US" sz="1600" dirty="0" err="1"/>
              <a:t>www.wnd.com</a:t>
            </a:r>
            <a:r>
              <a:rPr lang="en-US" sz="1600" dirty="0"/>
              <a:t>/2015/11/</a:t>
            </a:r>
            <a:r>
              <a:rPr lang="en-US" sz="1600" dirty="0" err="1"/>
              <a:t>obama</a:t>
            </a:r>
            <a:r>
              <a:rPr lang="en-US" sz="1600" dirty="0"/>
              <a:t>-admin-lied-about-vetting-</a:t>
            </a:r>
            <a:r>
              <a:rPr lang="en-US" sz="1600" dirty="0" err="1"/>
              <a:t>syrian</a:t>
            </a:r>
            <a:r>
              <a:rPr lang="en-US" sz="1600" dirty="0"/>
              <a:t>-refugees/#2ZtuHBYiVEqgBAzM.99. Digital image. </a:t>
            </a:r>
            <a:r>
              <a:rPr lang="en-US" sz="1600" i="1" dirty="0"/>
              <a:t>WND</a:t>
            </a:r>
            <a:r>
              <a:rPr lang="en-US" sz="1600" dirty="0"/>
              <a:t>. </a:t>
            </a:r>
            <a:r>
              <a:rPr lang="en-US" sz="1600" dirty="0" err="1"/>
              <a:t>WND.com</a:t>
            </a:r>
            <a:r>
              <a:rPr lang="en-US" sz="1600" dirty="0"/>
              <a:t>, 16 Nov. 2015. Web. 25 Apr. 2016. &lt;http://</a:t>
            </a:r>
            <a:r>
              <a:rPr lang="en-US" sz="1600" dirty="0" err="1"/>
              <a:t>www.wnd.com</a:t>
            </a:r>
            <a:r>
              <a:rPr lang="en-US" sz="1600" dirty="0"/>
              <a:t>/2015/11/</a:t>
            </a:r>
            <a:r>
              <a:rPr lang="en-US" sz="1600" dirty="0" err="1"/>
              <a:t>obama</a:t>
            </a:r>
            <a:r>
              <a:rPr lang="en-US" sz="1600" dirty="0"/>
              <a:t>-admin-lied-about-vetting-</a:t>
            </a:r>
            <a:r>
              <a:rPr lang="en-US" sz="1600" dirty="0" err="1"/>
              <a:t>syrian</a:t>
            </a:r>
            <a:r>
              <a:rPr lang="en-US" sz="1600" dirty="0"/>
              <a:t>-refugees</a:t>
            </a:r>
            <a:r>
              <a:rPr lang="en-US" sz="1600" dirty="0" smtClean="0"/>
              <a:t>/&gt;.</a:t>
            </a:r>
          </a:p>
          <a:p>
            <a:r>
              <a:rPr lang="en-US" sz="1600" dirty="0" smtClean="0"/>
              <a:t>Google. </a:t>
            </a:r>
            <a:r>
              <a:rPr lang="en-US" sz="1600" i="1" dirty="0" smtClean="0"/>
              <a:t>Anti-ISIS Advertising</a:t>
            </a:r>
            <a:r>
              <a:rPr lang="en-US" sz="1600" dirty="0" smtClean="0"/>
              <a:t>. Digital image. </a:t>
            </a:r>
            <a:r>
              <a:rPr lang="en-US" sz="1600" i="1" dirty="0" smtClean="0"/>
              <a:t>Google to Push Anti-ISIS Ads Because ‘</a:t>
            </a:r>
            <a:r>
              <a:rPr lang="en-US" sz="1600" i="1" dirty="0" err="1" smtClean="0"/>
              <a:t>Murica</a:t>
            </a:r>
            <a:r>
              <a:rPr lang="en-US" sz="1600" dirty="0" smtClean="0"/>
              <a:t>. </a:t>
            </a:r>
            <a:r>
              <a:rPr lang="en-US" sz="1600" dirty="0" err="1" smtClean="0"/>
              <a:t>PRNewser</a:t>
            </a:r>
            <a:r>
              <a:rPr lang="en-US" sz="1600" dirty="0" smtClean="0"/>
              <a:t>, 6 Feb. 2016. Web. 1 May 2016.</a:t>
            </a:r>
            <a:endParaRPr lang="en-US" sz="1600" dirty="0" smtClean="0"/>
          </a:p>
          <a:p>
            <a:r>
              <a:rPr lang="en-US" sz="1600" dirty="0" smtClean="0"/>
              <a:t>ISIL </a:t>
            </a:r>
            <a:r>
              <a:rPr lang="en-US" sz="1600" dirty="0"/>
              <a:t>Fighters in Anbar province, Iran. Digital image. </a:t>
            </a:r>
            <a:r>
              <a:rPr lang="en-US" sz="1600" i="1" dirty="0"/>
              <a:t>Islamic State of Iraq and Syria</a:t>
            </a:r>
            <a:r>
              <a:rPr lang="en-US" sz="1600" dirty="0"/>
              <a:t>. Wikipedia, </a:t>
            </a:r>
            <a:r>
              <a:rPr lang="en-US" sz="1600" dirty="0" err="1"/>
              <a:t>n.d.</a:t>
            </a:r>
            <a:r>
              <a:rPr lang="en-US" sz="1600" dirty="0"/>
              <a:t> Web. 25 Apr. 2016.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en.wikipedia.org/wiki/Islamic_State_of_Iraq_and_the_Levant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err="1" smtClean="0"/>
              <a:t>Malsin</a:t>
            </a:r>
            <a:r>
              <a:rPr lang="en-US" sz="1600" dirty="0" smtClean="0"/>
              <a:t>, Jared. "ISIS Has Now Become a Truly Global Threat." </a:t>
            </a:r>
            <a:r>
              <a:rPr lang="en-US" sz="1600" i="1" dirty="0" smtClean="0"/>
              <a:t>Time</a:t>
            </a:r>
            <a:r>
              <a:rPr lang="en-US" sz="1600" dirty="0" smtClean="0"/>
              <a:t>. Time, 22 Mar. 2016. Web. 01 May 2016.</a:t>
            </a:r>
            <a:endParaRPr lang="en-US" sz="1600" i="1" dirty="0" smtClean="0"/>
          </a:p>
          <a:p>
            <a:r>
              <a:rPr lang="en-US" sz="1600" i="1" dirty="0" smtClean="0"/>
              <a:t>Obama</a:t>
            </a:r>
            <a:r>
              <a:rPr lang="en-US" sz="1600" i="1" dirty="0"/>
              <a:t>, Congress and the Coming War Against Syria</a:t>
            </a:r>
            <a:r>
              <a:rPr lang="en-US" sz="1600" dirty="0"/>
              <a:t>. Digital </a:t>
            </a:r>
            <a:r>
              <a:rPr lang="en-US" sz="1600" dirty="0" err="1"/>
              <a:t>image.</a:t>
            </a:r>
            <a:r>
              <a:rPr lang="en-US" sz="1600" i="1" dirty="0" err="1"/>
              <a:t>Global</a:t>
            </a:r>
            <a:r>
              <a:rPr lang="en-US" sz="1600" i="1" dirty="0"/>
              <a:t> Research</a:t>
            </a:r>
            <a:r>
              <a:rPr lang="en-US" sz="1600" dirty="0"/>
              <a:t>. </a:t>
            </a:r>
            <a:r>
              <a:rPr lang="en-US" sz="1600" dirty="0" err="1"/>
              <a:t>GlobalResearch.ca</a:t>
            </a:r>
            <a:r>
              <a:rPr lang="en-US" sz="1600" dirty="0"/>
              <a:t>, </a:t>
            </a:r>
            <a:r>
              <a:rPr lang="en-US" sz="1600" dirty="0" err="1"/>
              <a:t>n.d.</a:t>
            </a:r>
            <a:r>
              <a:rPr lang="en-US" sz="1600" dirty="0"/>
              <a:t> Web. 1 May 2016</a:t>
            </a:r>
            <a:r>
              <a:rPr lang="en-US" sz="1600" dirty="0" smtClean="0"/>
              <a:t>. </a:t>
            </a:r>
          </a:p>
          <a:p>
            <a:r>
              <a:rPr lang="en-US" sz="1600" i="1" dirty="0" smtClean="0"/>
              <a:t>WORLD </a:t>
            </a:r>
            <a:r>
              <a:rPr lang="en-US" sz="1600" i="1" dirty="0"/>
              <a:t>NEWS»EUROPE Refugee Crisis: Thousands Hit by Torrential Rains and Thick Mud in Macedonia</a:t>
            </a:r>
            <a:r>
              <a:rPr lang="en-US" sz="1600" dirty="0"/>
              <a:t>. Digital image. </a:t>
            </a:r>
            <a:r>
              <a:rPr lang="en-US" sz="1600" i="1" dirty="0"/>
              <a:t>The Telegraph</a:t>
            </a:r>
            <a:r>
              <a:rPr lang="en-US" sz="1600" dirty="0"/>
              <a:t>. Telegraph Media Group, 2016. Web. 1 May 2016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9565</TotalTime>
  <Words>156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#Syria: A Global Issue</vt:lpstr>
      <vt:lpstr>Why is #Syria Important?</vt:lpstr>
      <vt:lpstr>Key Findings: Tweets about Global Politics!</vt:lpstr>
      <vt:lpstr>Key Findings: Global Tweets=Global Issue</vt:lpstr>
      <vt:lpstr>Is there Data Obfuscation in #Syria?</vt:lpstr>
      <vt:lpstr>Conclusion</vt:lpstr>
      <vt:lpstr>Works Cited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#Syria: A Global Issue</dc:title>
  <dc:creator>Charles Minnetian</dc:creator>
  <cp:lastModifiedBy>Charles Minnetian</cp:lastModifiedBy>
  <cp:revision>20</cp:revision>
  <dcterms:created xsi:type="dcterms:W3CDTF">2016-04-25T20:47:47Z</dcterms:created>
  <dcterms:modified xsi:type="dcterms:W3CDTF">2016-05-02T12:13:25Z</dcterms:modified>
</cp:coreProperties>
</file>