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2" autoAdjust="0"/>
    <p:restoredTop sz="94660"/>
  </p:normalViewPr>
  <p:slideViewPr>
    <p:cSldViewPr snapToGrid="0">
      <p:cViewPr varScale="1">
        <p:scale>
          <a:sx n="90" d="100"/>
          <a:sy n="90" d="100"/>
        </p:scale>
        <p:origin x="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gbtqnation.com/2017/04/gavin-grimm-named-one-time-magazines-100-influential-people/" TargetMode="External"/><Relationship Id="rId2" Type="http://schemas.openxmlformats.org/officeDocument/2006/relationships/hyperlink" Target="http://www.refinery29.com/2017/04/151401/transgender-women-murder-rate-us-2017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#Transgender conversations on Twitter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Naty Bush</a:t>
            </a:r>
          </a:p>
        </p:txBody>
      </p:sp>
    </p:spTree>
    <p:extLst>
      <p:ext uri="{BB962C8B-B14F-4D97-AF65-F5344CB8AC3E}">
        <p14:creationId xmlns:p14="http://schemas.microsoft.com/office/powerpoint/2010/main" val="1560449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 of #transgender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LGBT rights under risk of not being approved or of being rescinded</a:t>
            </a:r>
          </a:p>
          <a:p>
            <a:r>
              <a:rPr lang="en-US" dirty="0"/>
              <a:t>Murder rates of transgender individuals not dropping</a:t>
            </a:r>
          </a:p>
          <a:p>
            <a:pPr lvl="1"/>
            <a:r>
              <a:rPr lang="en-US" dirty="0"/>
              <a:t>27 murdered in 2016, 9 murdered so far in 2017</a:t>
            </a:r>
          </a:p>
          <a:p>
            <a:pPr lvl="3"/>
            <a:r>
              <a:rPr lang="en-US" dirty="0">
                <a:hlinkClick r:id="rId2"/>
              </a:rPr>
              <a:t>http://www.refinery29.com/2017/04/151401/transgender-women-murder-rate-us-2017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Transgender rights are on forefront of these rights</a:t>
            </a:r>
          </a:p>
          <a:p>
            <a:pPr lvl="1"/>
            <a:r>
              <a:rPr lang="en-US" dirty="0"/>
              <a:t>Gavin Grimm named one of Time Magazine’s 100 most influential people of 2017 </a:t>
            </a:r>
          </a:p>
          <a:p>
            <a:pPr lvl="3"/>
            <a:r>
              <a:rPr lang="en-US" dirty="0">
                <a:hlinkClick r:id="rId3"/>
              </a:rPr>
              <a:t>https://www.lgbtqnation.com/2017/04/gavin-grimm-named-one-time-magazines-100-influential-people/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12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pic>
        <p:nvPicPr>
          <p:cNvPr id="7" name="Content Placeholder 3"/>
          <p:cNvPicPr>
            <a:picLocks noChangeAspect="1"/>
          </p:cNvPicPr>
          <p:nvPr/>
        </p:nvPicPr>
        <p:blipFill rotWithShape="1">
          <a:blip r:embed="rId3"/>
          <a:srcRect l="6691" r="7351"/>
          <a:stretch/>
        </p:blipFill>
        <p:spPr>
          <a:xfrm>
            <a:off x="4972699" y="746126"/>
            <a:ext cx="6533501" cy="54725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764373"/>
            <a:ext cx="3977639" cy="1600200"/>
          </a:xfrm>
        </p:spPr>
        <p:txBody>
          <a:bodyPr anchor="b">
            <a:normAutofit/>
          </a:bodyPr>
          <a:lstStyle/>
          <a:p>
            <a:pPr algn="l"/>
            <a:r>
              <a:rPr lang="en-US" sz="3200"/>
              <a:t>Word cloud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685800" y="2364573"/>
            <a:ext cx="3977639" cy="3854112"/>
          </a:xfrm>
        </p:spPr>
        <p:txBody>
          <a:bodyPr>
            <a:normAutofit/>
          </a:bodyPr>
          <a:lstStyle/>
          <a:p>
            <a:r>
              <a:rPr lang="en-US" sz="1600" dirty="0"/>
              <a:t>Mostly derogatory terms</a:t>
            </a:r>
          </a:p>
          <a:p>
            <a:r>
              <a:rPr lang="en-US" sz="1600" dirty="0"/>
              <a:t>User accounts are primarily pornography</a:t>
            </a:r>
          </a:p>
          <a:p>
            <a:pPr lvl="1"/>
            <a:r>
              <a:rPr lang="en-US" sz="1400" dirty="0"/>
              <a:t>Related hashtags primarily used on those accounts</a:t>
            </a:r>
            <a:endParaRPr lang="en-US" sz="1400" dirty="0"/>
          </a:p>
          <a:p>
            <a:r>
              <a:rPr lang="en-US" sz="1600" dirty="0"/>
              <a:t>Nearly all male-to-female</a:t>
            </a:r>
          </a:p>
        </p:txBody>
      </p:sp>
    </p:spTree>
    <p:extLst>
      <p:ext uri="{BB962C8B-B14F-4D97-AF65-F5344CB8AC3E}">
        <p14:creationId xmlns:p14="http://schemas.microsoft.com/office/powerpoint/2010/main" val="3962895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7212" t="611" r="6754" b="2000"/>
          <a:stretch/>
        </p:blipFill>
        <p:spPr>
          <a:xfrm>
            <a:off x="5117805" y="794443"/>
            <a:ext cx="6095999" cy="51581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764373"/>
            <a:ext cx="3977639" cy="1600200"/>
          </a:xfrm>
        </p:spPr>
        <p:txBody>
          <a:bodyPr anchor="b">
            <a:normAutofit/>
          </a:bodyPr>
          <a:lstStyle/>
          <a:p>
            <a:pPr algn="l"/>
            <a:r>
              <a:rPr lang="en-US" sz="3200"/>
              <a:t>Networking cloud</a:t>
            </a:r>
          </a:p>
        </p:txBody>
      </p:sp>
      <p:sp>
        <p:nvSpPr>
          <p:cNvPr id="24" name="Content Placeholder 11"/>
          <p:cNvSpPr>
            <a:spLocks noGrp="1"/>
          </p:cNvSpPr>
          <p:nvPr>
            <p:ph idx="1"/>
          </p:nvPr>
        </p:nvSpPr>
        <p:spPr>
          <a:xfrm>
            <a:off x="685800" y="2364573"/>
            <a:ext cx="3977639" cy="3854112"/>
          </a:xfrm>
        </p:spPr>
        <p:txBody>
          <a:bodyPr>
            <a:normAutofit/>
          </a:bodyPr>
          <a:lstStyle/>
          <a:p>
            <a:r>
              <a:rPr lang="en-US" sz="1600" dirty="0"/>
              <a:t>Not much conversation</a:t>
            </a:r>
          </a:p>
          <a:p>
            <a:pPr lvl="1"/>
            <a:r>
              <a:rPr lang="en-US" sz="1600"/>
              <a:t>None relating to LGBT rights</a:t>
            </a:r>
          </a:p>
        </p:txBody>
      </p:sp>
    </p:spTree>
    <p:extLst>
      <p:ext uri="{BB962C8B-B14F-4D97-AF65-F5344CB8AC3E}">
        <p14:creationId xmlns:p14="http://schemas.microsoft.com/office/powerpoint/2010/main" val="1883045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Connection to Readings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Female gamers often targeted for sexism and discrimination</a:t>
            </a:r>
          </a:p>
          <a:p>
            <a:r>
              <a:rPr lang="en-US" dirty="0"/>
              <a:t>Women often represent themselves as men online to avoid discrimination</a:t>
            </a:r>
          </a:p>
          <a:p>
            <a:pPr lvl="2"/>
            <a:r>
              <a:rPr lang="en-US" dirty="0"/>
              <a:t>A Conspiracy of Fishes, or, How We Learned to Stop Worrying about #</a:t>
            </a:r>
            <a:r>
              <a:rPr lang="en-US" dirty="0" err="1"/>
              <a:t>GamerGate</a:t>
            </a:r>
            <a:r>
              <a:rPr lang="en-US" dirty="0"/>
              <a:t> and Embrace Hegemonic Masculinity (Shira Chess and Adrienne Shaw)</a:t>
            </a:r>
          </a:p>
          <a:p>
            <a:r>
              <a:rPr lang="en-US" dirty="0"/>
              <a:t>Transgender individuals in rural towns do not have many opportunities to express who they are</a:t>
            </a:r>
          </a:p>
          <a:p>
            <a:r>
              <a:rPr lang="en-US" dirty="0"/>
              <a:t>Wal-Mart is everywhere, often the only public area to be confident</a:t>
            </a:r>
          </a:p>
          <a:p>
            <a:pPr lvl="2"/>
            <a:r>
              <a:rPr lang="en-US" dirty="0"/>
              <a:t>From Websites to Wal-Mart: Youth, Identity Work, and the Queering of Boundary Publics in </a:t>
            </a:r>
            <a:r>
              <a:rPr lang="en-US" i="1" dirty="0"/>
              <a:t>Small Town, USA</a:t>
            </a:r>
            <a:r>
              <a:rPr lang="en-US" dirty="0"/>
              <a:t> (Mary L. Gray)</a:t>
            </a:r>
          </a:p>
        </p:txBody>
      </p:sp>
    </p:spTree>
    <p:extLst>
      <p:ext uri="{BB962C8B-B14F-4D97-AF65-F5344CB8AC3E}">
        <p14:creationId xmlns:p14="http://schemas.microsoft.com/office/powerpoint/2010/main" val="51018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Transgender rights discussions are generally nonexistent on social media</a:t>
            </a:r>
          </a:p>
          <a:p>
            <a:r>
              <a:rPr lang="en-US" dirty="0"/>
              <a:t>If #LGBT is also used, discussions are supportive and hardly derogatory</a:t>
            </a:r>
          </a:p>
          <a:p>
            <a:pPr lvl="1"/>
            <a:r>
              <a:rPr lang="en-US" dirty="0"/>
              <a:t>Transgender hashtag must be directly related to LGBT</a:t>
            </a:r>
          </a:p>
          <a:p>
            <a:r>
              <a:rPr lang="en-US" dirty="0"/>
              <a:t>Transgender individuals are generally still not comfortable being public about their identity (Gray, </a:t>
            </a:r>
            <a:r>
              <a:rPr lang="en-US" dirty="0" err="1"/>
              <a:t>Shess</a:t>
            </a:r>
            <a:r>
              <a:rPr lang="en-US" dirty="0"/>
              <a:t>)</a:t>
            </a:r>
          </a:p>
          <a:p>
            <a:r>
              <a:rPr lang="en-US" dirty="0"/>
              <a:t>Clear display that further action must be made to promote equality</a:t>
            </a:r>
          </a:p>
        </p:txBody>
      </p:sp>
    </p:spTree>
    <p:extLst>
      <p:ext uri="{BB962C8B-B14F-4D97-AF65-F5344CB8AC3E}">
        <p14:creationId xmlns:p14="http://schemas.microsoft.com/office/powerpoint/2010/main" val="2755138268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241</TotalTime>
  <Words>260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Century Gothic</vt:lpstr>
      <vt:lpstr>Vapor Trail</vt:lpstr>
      <vt:lpstr>#Transgender conversations on Twitter</vt:lpstr>
      <vt:lpstr>Importance of #transgender</vt:lpstr>
      <vt:lpstr>Word cloud</vt:lpstr>
      <vt:lpstr>Networking cloud</vt:lpstr>
      <vt:lpstr>Connection to Readings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#Transgender conversations on Twitter</dc:title>
  <dc:creator>Naty Bush</dc:creator>
  <cp:lastModifiedBy>Naty Bush</cp:lastModifiedBy>
  <cp:revision>10</cp:revision>
  <dcterms:created xsi:type="dcterms:W3CDTF">2017-04-28T16:38:59Z</dcterms:created>
  <dcterms:modified xsi:type="dcterms:W3CDTF">2017-04-28T20:40:16Z</dcterms:modified>
</cp:coreProperties>
</file>