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4" r:id="rId3"/>
    <p:sldId id="265" r:id="rId4"/>
    <p:sldId id="257" r:id="rId5"/>
    <p:sldId id="267" r:id="rId6"/>
    <p:sldId id="258" r:id="rId7"/>
    <p:sldId id="261" r:id="rId8"/>
    <p:sldId id="259" r:id="rId9"/>
    <p:sldId id="260" r:id="rId10"/>
    <p:sldId id="262" r:id="rId11"/>
    <p:sldId id="263" r:id="rId12"/>
    <p:sldId id="268" r:id="rId13"/>
    <p:sldId id="269" r:id="rId14"/>
    <p:sldId id="275" r:id="rId15"/>
    <p:sldId id="272" r:id="rId16"/>
    <p:sldId id="270" r:id="rId17"/>
    <p:sldId id="273" r:id="rId18"/>
    <p:sldId id="27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86" autoAdjust="0"/>
    <p:restoredTop sz="94660"/>
  </p:normalViewPr>
  <p:slideViewPr>
    <p:cSldViewPr snapToGrid="0">
      <p:cViewPr varScale="1">
        <p:scale>
          <a:sx n="97" d="100"/>
          <a:sy n="97" d="100"/>
        </p:scale>
        <p:origin x="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09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4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2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0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21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3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5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5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F27C09-1435-44CA-AABE-B862BFD9C46A}" type="datetimeFigureOut">
              <a:rPr lang="en-US" smtClean="0"/>
              <a:t>8/7/19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BF6A314-2A74-428F-9F2B-1A340D9627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90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search?view=detailV2&amp;ccid=b6CvTDFf&amp;id=4989C81F936FA0747FCEB29FE2D23F03AAE04CC0&amp;thid=OIP.b6CvTDFfjXXbGP0c1ZrF7AHaEg&amp;mediaurl=http%3a%2f%2f3.bp.blogspot.com%2f-NYjqMAGfQTU%2fUXdGRtIAypI%2fAAAAAAAAAAs%2feyc5EnAxgZg%2fs1600%2fhypothalamus.jpg&amp;exph=396&amp;expw=650&amp;q=hypothalamus+function+cartoon&amp;simid=608050561240007875&amp;selectedIndex=0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goo.gl/forms/QB1P683g0MJQorxD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EB52-988B-474F-BBE7-1899464A89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Getting to know your brain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CF64F-8176-458B-AC4E-7C5ACE5ADA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Session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90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Cerebellum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5" y="1737360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 flipH="1" flipV="1">
            <a:off x="10457202" y="4867427"/>
            <a:ext cx="526941" cy="784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10175396" y="5652352"/>
            <a:ext cx="210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Cerebellum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1BFD0B-7916-4894-9613-022CE6DB1F71}"/>
              </a:ext>
            </a:extLst>
          </p:cNvPr>
          <p:cNvSpPr txBox="1"/>
          <p:nvPr/>
        </p:nvSpPr>
        <p:spPr>
          <a:xfrm>
            <a:off x="1097280" y="1737360"/>
            <a:ext cx="49904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Location: Lower area of the brain. </a:t>
            </a:r>
          </a:p>
          <a:p>
            <a:r>
              <a:rPr lang="en-GB" sz="3200" dirty="0"/>
              <a:t>Functions:</a:t>
            </a:r>
          </a:p>
          <a:p>
            <a:r>
              <a:rPr lang="en-GB" sz="3200" dirty="0"/>
              <a:t>	Balance</a:t>
            </a:r>
          </a:p>
          <a:p>
            <a:r>
              <a:rPr lang="en-GB" sz="3200" dirty="0"/>
              <a:t>	Coordination</a:t>
            </a:r>
          </a:p>
          <a:p>
            <a:r>
              <a:rPr lang="en-GB" sz="3200" dirty="0"/>
              <a:t>	Fine Muscle Control</a:t>
            </a:r>
          </a:p>
          <a:p>
            <a:endParaRPr lang="en-GB" sz="3200" dirty="0"/>
          </a:p>
          <a:p>
            <a:r>
              <a:rPr lang="en-GB" sz="3200" dirty="0"/>
              <a:t>Important for performing voluntary tasks.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156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Brain Stem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98" y="1848217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 flipV="1">
            <a:off x="9642360" y="5204516"/>
            <a:ext cx="375837" cy="666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8896846" y="5750966"/>
            <a:ext cx="210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Brain Stem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40243-75C2-4451-ABCA-C4E63F350E0C}"/>
              </a:ext>
            </a:extLst>
          </p:cNvPr>
          <p:cNvSpPr txBox="1"/>
          <p:nvPr/>
        </p:nvSpPr>
        <p:spPr>
          <a:xfrm>
            <a:off x="1097280" y="1848217"/>
            <a:ext cx="65125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Location: At the bottom of the brain connected to the spinal cord.</a:t>
            </a:r>
          </a:p>
          <a:p>
            <a:r>
              <a:rPr lang="en-GB" sz="2400" dirty="0"/>
              <a:t>	Breathing</a:t>
            </a:r>
          </a:p>
          <a:p>
            <a:r>
              <a:rPr lang="en-GB" sz="2400" dirty="0"/>
              <a:t>	Blood Pressure</a:t>
            </a:r>
          </a:p>
          <a:p>
            <a:r>
              <a:rPr lang="en-GB" sz="2400" dirty="0"/>
              <a:t>	Heartbeat</a:t>
            </a:r>
          </a:p>
          <a:p>
            <a:r>
              <a:rPr lang="en-GB" sz="2400" dirty="0"/>
              <a:t>	Swallowing</a:t>
            </a:r>
          </a:p>
          <a:p>
            <a:r>
              <a:rPr lang="en-GB" sz="2400" dirty="0"/>
              <a:t>	Alertness/Sleep</a:t>
            </a:r>
          </a:p>
          <a:p>
            <a:r>
              <a:rPr lang="en-GB" sz="2400" dirty="0"/>
              <a:t>	Body Temperature</a:t>
            </a:r>
          </a:p>
          <a:p>
            <a:r>
              <a:rPr lang="en-GB" sz="2400" dirty="0"/>
              <a:t>	Digestion</a:t>
            </a:r>
          </a:p>
          <a:p>
            <a:endParaRPr lang="en-GB" sz="2400" dirty="0"/>
          </a:p>
          <a:p>
            <a:r>
              <a:rPr lang="en-GB" sz="2400" dirty="0"/>
              <a:t>Controls basic functions for survival</a:t>
            </a:r>
          </a:p>
        </p:txBody>
      </p:sp>
    </p:spTree>
    <p:extLst>
      <p:ext uri="{BB962C8B-B14F-4D97-AF65-F5344CB8AC3E}">
        <p14:creationId xmlns:p14="http://schemas.microsoft.com/office/powerpoint/2010/main" val="10651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477-F63B-4F00-96A7-4242AB8A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Parts of the Brain 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9BA7-15AD-43D0-B19D-FC89A784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1304"/>
            <a:ext cx="5562600" cy="4351338"/>
          </a:xfrm>
        </p:spPr>
        <p:txBody>
          <a:bodyPr>
            <a:normAutofit/>
          </a:bodyPr>
          <a:lstStyle/>
          <a:p>
            <a:r>
              <a:rPr lang="en-GB" sz="2800" dirty="0"/>
              <a:t>Pons</a:t>
            </a:r>
          </a:p>
          <a:p>
            <a:pPr lvl="1"/>
            <a:r>
              <a:rPr lang="en-GB" sz="2400" dirty="0"/>
              <a:t>Involved in sleeping and waking</a:t>
            </a:r>
          </a:p>
          <a:p>
            <a:r>
              <a:rPr lang="en-GB" sz="2800" dirty="0"/>
              <a:t>Medulla</a:t>
            </a:r>
          </a:p>
          <a:p>
            <a:pPr lvl="1"/>
            <a:r>
              <a:rPr lang="en-GB" sz="2400" dirty="0"/>
              <a:t>Controls breathing and heart rate.</a:t>
            </a:r>
          </a:p>
          <a:p>
            <a:r>
              <a:rPr lang="en-GB" sz="2800" dirty="0"/>
              <a:t>Midbrain</a:t>
            </a:r>
          </a:p>
          <a:p>
            <a:pPr lvl="1"/>
            <a:r>
              <a:rPr lang="en-GB" sz="2400" dirty="0"/>
              <a:t>Responsible for our reflexes. 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CD052142-7929-4BAF-8694-E1BE8E6D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01" y="1841304"/>
            <a:ext cx="3673519" cy="450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4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46E50-FA89-4B3C-BA85-071F6B32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Limbic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CB524-A476-488C-950B-DFDAA300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Structures that all deal with emotions and memory.</a:t>
            </a:r>
          </a:p>
          <a:p>
            <a:pPr lvl="1"/>
            <a:r>
              <a:rPr lang="en-GB" sz="3200" dirty="0"/>
              <a:t>4 main structures</a:t>
            </a:r>
          </a:p>
          <a:p>
            <a:pPr lvl="2"/>
            <a:r>
              <a:rPr lang="en-GB" sz="2800" dirty="0"/>
              <a:t>Hypothalamus</a:t>
            </a:r>
          </a:p>
          <a:p>
            <a:pPr lvl="2"/>
            <a:r>
              <a:rPr lang="en-GB" sz="2800" dirty="0"/>
              <a:t>Amygdala</a:t>
            </a:r>
          </a:p>
          <a:p>
            <a:pPr lvl="2"/>
            <a:r>
              <a:rPr lang="en-GB" sz="2800" dirty="0"/>
              <a:t>Thalamus</a:t>
            </a:r>
          </a:p>
          <a:p>
            <a:pPr lvl="2"/>
            <a:r>
              <a:rPr lang="en-GB" sz="2800" dirty="0"/>
              <a:t>Hippocampus</a:t>
            </a:r>
          </a:p>
          <a:p>
            <a:pPr marL="914400" lvl="2" indent="0">
              <a:buNone/>
            </a:pPr>
            <a:endParaRPr lang="en-GB" dirty="0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79458CF-7EAB-471F-93EF-563C4CE49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29" y="2762054"/>
            <a:ext cx="4099743" cy="34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1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motions limbic system  Processing the Environment  MCAT  Khan Academy">
            <a:hlinkClick r:id="" action="ppaction://media"/>
            <a:extLst>
              <a:ext uri="{FF2B5EF4-FFF2-40B4-BE49-F238E27FC236}">
                <a16:creationId xmlns:a16="http://schemas.microsoft.com/office/drawing/2014/main" id="{36195D32-8430-4BF3-B228-209392D50CB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81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449F-149C-46C8-B089-02E1627E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Thalamus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BA28-FF2A-44AA-ADE4-2DC9A28B3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Location: The centre of the brain.</a:t>
            </a:r>
          </a:p>
          <a:p>
            <a:r>
              <a:rPr lang="en-GB" dirty="0"/>
              <a:t>Function: Handles incoming and outgoing signals and redirects them to the correct place.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00E5-B368-428E-BFE8-D59BC4DB3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05" y="2885509"/>
            <a:ext cx="3647975" cy="3100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E2B65E-C7BA-41CE-A104-830868D62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176337"/>
            <a:ext cx="4412122" cy="23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1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EE8-73BC-4C3A-A505-3DFABA8DE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Hypothalamus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1A88-0D42-449D-8680-C877B2FAF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25625"/>
            <a:ext cx="11145252" cy="4351338"/>
          </a:xfrm>
        </p:spPr>
        <p:txBody>
          <a:bodyPr/>
          <a:lstStyle/>
          <a:p>
            <a:r>
              <a:rPr lang="en-GB" dirty="0"/>
              <a:t>Location: Below the thalamus.</a:t>
            </a:r>
          </a:p>
          <a:p>
            <a:r>
              <a:rPr lang="en-GB" dirty="0"/>
              <a:t>Function: Regulates basic biological needs: Hunger, thirst, temperature. Controls hormone release to maintain homeostasis.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1B7C2-EB2C-4AC4-A023-71193AF06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79" y="3258530"/>
            <a:ext cx="4000901" cy="2893159"/>
          </a:xfrm>
          <a:prstGeom prst="rect">
            <a:avLst/>
          </a:prstGeom>
        </p:spPr>
      </p:pic>
      <p:pic>
        <p:nvPicPr>
          <p:cNvPr id="1026" name="Picture 2" descr="Image result for hypothalamus function cartoon">
            <a:hlinkClick r:id="rId3"/>
            <a:extLst>
              <a:ext uri="{FF2B5EF4-FFF2-40B4-BE49-F238E27FC236}">
                <a16:creationId xmlns:a16="http://schemas.microsoft.com/office/drawing/2014/main" id="{2D33D87D-47C2-42D7-9D3B-E1052BD1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368247"/>
            <a:ext cx="4629752" cy="28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72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401E3-657F-4AF1-883C-CA42A2B0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Hippocampus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9CD9E-6A70-4CAB-9DB0-F4ADA4455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708038" cy="4596136"/>
          </a:xfrm>
        </p:spPr>
        <p:txBody>
          <a:bodyPr/>
          <a:lstStyle/>
          <a:p>
            <a:r>
              <a:rPr lang="en-GB" dirty="0"/>
              <a:t>Location: Medial temporal lobe.</a:t>
            </a:r>
          </a:p>
          <a:p>
            <a:r>
              <a:rPr lang="en-GB" dirty="0"/>
              <a:t>Function: Involved in learning and memory. Changes short term memory to long term memory.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1734C-E41E-4255-9831-DB7D455FF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66" y="2609278"/>
            <a:ext cx="6028852" cy="3383280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F13E7753-606C-4B11-8081-E8B0342F8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915704"/>
            <a:ext cx="4084320" cy="30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4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2C90C-B83F-498B-98F6-871B2590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Amygdala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0FF32-9EB1-4DD6-83AA-14AC66B8A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3" y="2681249"/>
            <a:ext cx="4217827" cy="326801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9E835-EA55-46F0-89D7-7682D168B0F5}"/>
              </a:ext>
            </a:extLst>
          </p:cNvPr>
          <p:cNvSpPr txBox="1"/>
          <p:nvPr/>
        </p:nvSpPr>
        <p:spPr>
          <a:xfrm>
            <a:off x="1097280" y="1834860"/>
            <a:ext cx="672752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Location: Almond shaped structure found in the temporal lobe.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Function: Regulation of emotion.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BA47B-40B7-4FA7-8E6F-99131757D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46" y="2770296"/>
            <a:ext cx="2736783" cy="30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1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08215-6045-4911-AE8C-14CD615FB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Time!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89DDE-C12F-4AC4-976E-9A3B59C72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Using the google form provided, try your best to answer the following questions and see how much you have learnt today!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https://goo.gl/forms/</a:t>
            </a:r>
            <a:r>
              <a:rPr lang="en-US" dirty="0">
                <a:hlinkClick r:id="rId2"/>
              </a:rPr>
              <a:t>QB1P683g0MJQorxD3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7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C1E3-645B-4BF4-B52D-B357BFF0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A8C3B-9EB4-4893-A152-0907AE360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1878"/>
            <a:ext cx="10515600" cy="4351338"/>
          </a:xfrm>
        </p:spPr>
        <p:txBody>
          <a:bodyPr/>
          <a:lstStyle/>
          <a:p>
            <a:r>
              <a:rPr lang="en-GB" dirty="0"/>
              <a:t>The brain is the centre of the nervous system, and controls pretty much everything we do. </a:t>
            </a:r>
          </a:p>
          <a:p>
            <a:pPr lvl="1"/>
            <a:r>
              <a:rPr lang="en-GB" dirty="0"/>
              <a:t>From breathing to seeing our brain does it all.  </a:t>
            </a:r>
          </a:p>
          <a:p>
            <a:endParaRPr lang="en-US" dirty="0"/>
          </a:p>
        </p:txBody>
      </p:sp>
      <p:pic>
        <p:nvPicPr>
          <p:cNvPr id="6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61AA1EC-A417-4AA6-B1BA-35CF1CEE2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517" y="2865748"/>
            <a:ext cx="3717355" cy="29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2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3FFD-14CE-461B-A822-AA5FD5BC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95" y="301687"/>
            <a:ext cx="10058400" cy="839772"/>
          </a:xfrm>
        </p:spPr>
        <p:txBody>
          <a:bodyPr>
            <a:normAutofit/>
          </a:bodyPr>
          <a:lstStyle/>
          <a:p>
            <a:r>
              <a:rPr lang="en-GB" dirty="0"/>
              <a:t>2 Hemispheres of the Brain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020C9-DF54-4B20-B102-C46C4B99A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56" y="1825625"/>
            <a:ext cx="2416444" cy="2637887"/>
          </a:xfrm>
        </p:spPr>
        <p:txBody>
          <a:bodyPr/>
          <a:lstStyle/>
          <a:p>
            <a:r>
              <a:rPr lang="en-GB" dirty="0"/>
              <a:t>Left </a:t>
            </a:r>
          </a:p>
          <a:p>
            <a:pPr lvl="1"/>
            <a:r>
              <a:rPr lang="en-GB" dirty="0"/>
              <a:t>Reading</a:t>
            </a:r>
          </a:p>
          <a:p>
            <a:pPr lvl="1"/>
            <a:r>
              <a:rPr lang="en-GB" dirty="0"/>
              <a:t>Writing</a:t>
            </a:r>
          </a:p>
          <a:p>
            <a:pPr lvl="1"/>
            <a:r>
              <a:rPr lang="en-GB" dirty="0"/>
              <a:t>Speaking</a:t>
            </a:r>
          </a:p>
          <a:p>
            <a:pPr marL="201168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5ADA78-4868-47D2-962C-673D035D2B88}"/>
              </a:ext>
            </a:extLst>
          </p:cNvPr>
          <p:cNvSpPr txBox="1">
            <a:spLocks/>
          </p:cNvSpPr>
          <p:nvPr/>
        </p:nvSpPr>
        <p:spPr>
          <a:xfrm>
            <a:off x="8640565" y="1938640"/>
            <a:ext cx="2923997" cy="139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Right</a:t>
            </a:r>
          </a:p>
          <a:p>
            <a:pPr lvl="1"/>
            <a:r>
              <a:rPr lang="en-GB" sz="1800" dirty="0"/>
              <a:t>Emotions</a:t>
            </a:r>
          </a:p>
          <a:p>
            <a:pPr lvl="1"/>
            <a:r>
              <a:rPr lang="en-GB" sz="1800" dirty="0"/>
              <a:t>Relational</a:t>
            </a:r>
          </a:p>
          <a:p>
            <a:pPr lvl="1"/>
            <a:r>
              <a:rPr lang="en-GB" sz="1800" dirty="0"/>
              <a:t>Spatial-like maps</a:t>
            </a:r>
          </a:p>
        </p:txBody>
      </p: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5B4DE90E-3466-4B55-A067-8C90AE453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83" y="1825625"/>
            <a:ext cx="5428234" cy="4134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6BE6-DAED-244B-9ED6-9D55F6F900E9}"/>
              </a:ext>
            </a:extLst>
          </p:cNvPr>
          <p:cNvSpPr txBox="1"/>
          <p:nvPr/>
        </p:nvSpPr>
        <p:spPr>
          <a:xfrm>
            <a:off x="3095268" y="5750261"/>
            <a:ext cx="6288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is  no such thing as being “right-brained” or “left-brained”  </a:t>
            </a:r>
          </a:p>
          <a:p>
            <a:r>
              <a:rPr lang="en-US" dirty="0"/>
              <a:t>We use both sides of our brain for everything we do</a:t>
            </a:r>
          </a:p>
        </p:txBody>
      </p:sp>
    </p:spTree>
    <p:extLst>
      <p:ext uri="{BB962C8B-B14F-4D97-AF65-F5344CB8AC3E}">
        <p14:creationId xmlns:p14="http://schemas.microsoft.com/office/powerpoint/2010/main" val="3004983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6D61-DF70-4753-9A9C-B4C8709D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Major Parts of the Brain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54BC3-C6DF-468E-8E62-6A8B05ACC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Frontal Lobe</a:t>
            </a:r>
          </a:p>
          <a:p>
            <a:pPr marL="514350" indent="-514350">
              <a:buAutoNum type="arabicPeriod"/>
            </a:pPr>
            <a:r>
              <a:rPr lang="en-GB" dirty="0"/>
              <a:t>Temporal Lobe</a:t>
            </a:r>
          </a:p>
          <a:p>
            <a:pPr marL="514350" indent="-514350">
              <a:buAutoNum type="arabicPeriod"/>
            </a:pPr>
            <a:r>
              <a:rPr lang="en-GB" dirty="0"/>
              <a:t>Parietal Lobe</a:t>
            </a:r>
          </a:p>
          <a:p>
            <a:pPr marL="514350" indent="-514350">
              <a:buAutoNum type="arabicPeriod"/>
            </a:pPr>
            <a:r>
              <a:rPr lang="en-GB" dirty="0"/>
              <a:t>Occipital Lobe</a:t>
            </a:r>
          </a:p>
          <a:p>
            <a:pPr marL="514350" indent="-514350">
              <a:buAutoNum type="arabicPeriod"/>
            </a:pPr>
            <a:r>
              <a:rPr lang="en-GB" dirty="0"/>
              <a:t>Cerebellum</a:t>
            </a:r>
          </a:p>
          <a:p>
            <a:pPr marL="514350" indent="-514350">
              <a:buAutoNum type="arabicPeriod"/>
            </a:pPr>
            <a:r>
              <a:rPr lang="en-GB" dirty="0"/>
              <a:t>Brain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14E7E-97F6-49F1-A32E-584D455A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80" y="1825625"/>
            <a:ext cx="4172219" cy="4172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7E784-4C0C-42C1-8CBA-D04A46A3D99A}"/>
              </a:ext>
            </a:extLst>
          </p:cNvPr>
          <p:cNvSpPr txBox="1"/>
          <p:nvPr/>
        </p:nvSpPr>
        <p:spPr>
          <a:xfrm>
            <a:off x="1097280" y="557670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But where are they located and what are their functions?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625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F2CC-20A5-46DA-A4DC-BD583C520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201" y="365125"/>
            <a:ext cx="5593597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The Human Body for KidsLearn about the Human Body for ChildrenBrain Song for Kids (1)">
            <a:hlinkClick r:id="" action="ppaction://media"/>
            <a:extLst>
              <a:ext uri="{FF2B5EF4-FFF2-40B4-BE49-F238E27FC236}">
                <a16:creationId xmlns:a16="http://schemas.microsoft.com/office/drawing/2014/main" id="{EB3F4BE8-AB6F-4626-8BEE-4A2D110A16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83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Frontal Lobe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61" y="2059110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>
            <a:off x="7294749" y="2520775"/>
            <a:ext cx="1022888" cy="557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6310606" y="2091457"/>
            <a:ext cx="196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Frontal Lobe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8C4F2-BC79-4556-BAF6-65215F4424E4}"/>
              </a:ext>
            </a:extLst>
          </p:cNvPr>
          <p:cNvSpPr txBox="1"/>
          <p:nvPr/>
        </p:nvSpPr>
        <p:spPr>
          <a:xfrm>
            <a:off x="855034" y="1737360"/>
            <a:ext cx="537662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Location: Frontal and upper area of brain.</a:t>
            </a:r>
          </a:p>
          <a:p>
            <a:r>
              <a:rPr lang="en-GB" sz="3200" dirty="0"/>
              <a:t>Functions:</a:t>
            </a:r>
          </a:p>
          <a:p>
            <a:r>
              <a:rPr lang="en-GB" sz="3200" dirty="0"/>
              <a:t>	Problem Solving</a:t>
            </a:r>
          </a:p>
          <a:p>
            <a:r>
              <a:rPr lang="en-GB" sz="3200" dirty="0"/>
              <a:t>	Movement</a:t>
            </a:r>
          </a:p>
          <a:p>
            <a:r>
              <a:rPr lang="en-GB" sz="3200" dirty="0"/>
              <a:t>	Social Interaction</a:t>
            </a:r>
          </a:p>
          <a:p>
            <a:endParaRPr lang="en-GB" sz="3200" dirty="0"/>
          </a:p>
          <a:p>
            <a:r>
              <a:rPr lang="en-GB" sz="3200" dirty="0"/>
              <a:t>Our personality is formed here.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3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Lobe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63" y="1737360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 flipH="1" flipV="1">
            <a:off x="9107499" y="4885815"/>
            <a:ext cx="534452" cy="69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8588066" y="5585648"/>
            <a:ext cx="210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Temporal Lobe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C8C097-1968-43C3-AC23-431769A9C927}"/>
              </a:ext>
            </a:extLst>
          </p:cNvPr>
          <p:cNvSpPr txBox="1"/>
          <p:nvPr/>
        </p:nvSpPr>
        <p:spPr>
          <a:xfrm>
            <a:off x="1097280" y="1838885"/>
            <a:ext cx="6778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Location: Bottom middle part of the brain, behind the temples. </a:t>
            </a:r>
          </a:p>
          <a:p>
            <a:r>
              <a:rPr lang="en-GB" sz="2800" dirty="0"/>
              <a:t>Functions:</a:t>
            </a:r>
          </a:p>
          <a:p>
            <a:r>
              <a:rPr lang="en-GB" sz="2800" dirty="0"/>
              <a:t>	Understanding Language</a:t>
            </a:r>
          </a:p>
          <a:p>
            <a:r>
              <a:rPr lang="en-GB" sz="2800" dirty="0"/>
              <a:t>	Memory</a:t>
            </a:r>
          </a:p>
          <a:p>
            <a:r>
              <a:rPr lang="en-GB" sz="2800" dirty="0"/>
              <a:t>	Hearing</a:t>
            </a:r>
          </a:p>
          <a:p>
            <a:endParaRPr lang="en-GB" sz="2800" dirty="0"/>
          </a:p>
          <a:p>
            <a:r>
              <a:rPr lang="en-GB" sz="2800" dirty="0"/>
              <a:t>Makes sense of all different sounds and pitches that we hear.</a:t>
            </a:r>
          </a:p>
        </p:txBody>
      </p:sp>
    </p:spTree>
    <p:extLst>
      <p:ext uri="{BB962C8B-B14F-4D97-AF65-F5344CB8AC3E}">
        <p14:creationId xmlns:p14="http://schemas.microsoft.com/office/powerpoint/2010/main" val="1994671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342"/>
            <a:ext cx="10515600" cy="1325563"/>
          </a:xfrm>
        </p:spPr>
        <p:txBody>
          <a:bodyPr/>
          <a:lstStyle/>
          <a:p>
            <a:r>
              <a:rPr lang="en-GB" dirty="0"/>
              <a:t>Parietal Lobe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5" y="1827409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 flipH="1">
            <a:off x="10337369" y="2256563"/>
            <a:ext cx="666428" cy="50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10136619" y="1824386"/>
            <a:ext cx="210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Parietal Lobe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382A40-CD05-45CB-BD9D-43F618BEF2F2}"/>
              </a:ext>
            </a:extLst>
          </p:cNvPr>
          <p:cNvSpPr txBox="1"/>
          <p:nvPr/>
        </p:nvSpPr>
        <p:spPr>
          <a:xfrm>
            <a:off x="838200" y="1824386"/>
            <a:ext cx="6382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Location: Upper back part of the brain.</a:t>
            </a:r>
          </a:p>
          <a:p>
            <a:r>
              <a:rPr lang="en-GB" sz="2800" dirty="0"/>
              <a:t>Functions: </a:t>
            </a:r>
          </a:p>
          <a:p>
            <a:r>
              <a:rPr lang="en-GB" sz="2800" dirty="0"/>
              <a:t>	Understanding Spatial Relationships</a:t>
            </a:r>
          </a:p>
          <a:p>
            <a:r>
              <a:rPr lang="en-GB" sz="2800" dirty="0"/>
              <a:t>	Knowing right from left</a:t>
            </a:r>
          </a:p>
          <a:p>
            <a:r>
              <a:rPr lang="en-GB" sz="2800" dirty="0"/>
              <a:t>	Sensations</a:t>
            </a:r>
          </a:p>
          <a:p>
            <a:r>
              <a:rPr lang="en-GB" sz="2800" dirty="0"/>
              <a:t>	Reading</a:t>
            </a:r>
          </a:p>
          <a:p>
            <a:endParaRPr lang="en-GB" sz="2800" dirty="0"/>
          </a:p>
          <a:p>
            <a:r>
              <a:rPr lang="en-GB" sz="2800" dirty="0"/>
              <a:t>Taste, temperature and touch are all processed here.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59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812F-1E1C-4FEB-8AE6-A22D017AB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Occipital Lobe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E962CB-FA6A-4AD0-B6F0-05C3FBE95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91" y="1890066"/>
            <a:ext cx="4022725" cy="402272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01715B-2C5A-4B9F-97A0-5FAF2AB6F863}"/>
              </a:ext>
            </a:extLst>
          </p:cNvPr>
          <p:cNvCxnSpPr>
            <a:cxnSpLocks/>
          </p:cNvCxnSpPr>
          <p:nvPr/>
        </p:nvCxnSpPr>
        <p:spPr>
          <a:xfrm flipH="1" flipV="1">
            <a:off x="11043834" y="4637869"/>
            <a:ext cx="309964" cy="813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20D8FB-67AD-4B2A-BABC-42B595892CAC}"/>
              </a:ext>
            </a:extLst>
          </p:cNvPr>
          <p:cNvSpPr txBox="1"/>
          <p:nvPr/>
        </p:nvSpPr>
        <p:spPr>
          <a:xfrm>
            <a:off x="10299914" y="5451126"/>
            <a:ext cx="210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Occipital Lobe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0C13C-884C-48FC-A5E7-D86ACF2DB44E}"/>
              </a:ext>
            </a:extLst>
          </p:cNvPr>
          <p:cNvSpPr txBox="1"/>
          <p:nvPr/>
        </p:nvSpPr>
        <p:spPr>
          <a:xfrm>
            <a:off x="1097280" y="1890066"/>
            <a:ext cx="4184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Location: Bottom, back part of the brain.</a:t>
            </a:r>
          </a:p>
          <a:p>
            <a:r>
              <a:rPr lang="en-GB" sz="2800" dirty="0"/>
              <a:t>Function:</a:t>
            </a:r>
          </a:p>
          <a:p>
            <a:r>
              <a:rPr lang="en-GB" sz="2800" dirty="0"/>
              <a:t>	Processing visual 	information 	received 	from the 	eyes.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91007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3202</TotalTime>
  <Words>369</Words>
  <Application>Microsoft Macintosh PowerPoint</Application>
  <PresentationFormat>Widescreen</PresentationFormat>
  <Paragraphs>108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Retrospect</vt:lpstr>
      <vt:lpstr>Getting to know your brain</vt:lpstr>
      <vt:lpstr>The Brain</vt:lpstr>
      <vt:lpstr>2 Hemispheres of the Brain</vt:lpstr>
      <vt:lpstr>Major Parts of the Brain</vt:lpstr>
      <vt:lpstr>PowerPoint Presentation</vt:lpstr>
      <vt:lpstr>Frontal Lobe</vt:lpstr>
      <vt:lpstr>Temporal Lobe</vt:lpstr>
      <vt:lpstr>Parietal Lobe</vt:lpstr>
      <vt:lpstr>Occipital Lobe</vt:lpstr>
      <vt:lpstr>Cerebellum</vt:lpstr>
      <vt:lpstr>Brain Stem</vt:lpstr>
      <vt:lpstr>Parts of the Brain Stem</vt:lpstr>
      <vt:lpstr>The Limbic System</vt:lpstr>
      <vt:lpstr>PowerPoint Presentation</vt:lpstr>
      <vt:lpstr>Thalamus</vt:lpstr>
      <vt:lpstr>Hypothalamus</vt:lpstr>
      <vt:lpstr>Hippocampus</vt:lpstr>
      <vt:lpstr>Amygdala</vt:lpstr>
      <vt:lpstr>Question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your brain</dc:title>
  <dc:creator>Marsden, Katie R. (2021)</dc:creator>
  <cp:lastModifiedBy>Mordasiewicz, Michelle H. (2022)</cp:lastModifiedBy>
  <cp:revision>30</cp:revision>
  <dcterms:created xsi:type="dcterms:W3CDTF">2018-05-28T14:58:28Z</dcterms:created>
  <dcterms:modified xsi:type="dcterms:W3CDTF">2019-08-07T20:26:32Z</dcterms:modified>
</cp:coreProperties>
</file>