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6" r:id="rId14"/>
    <p:sldId id="268" r:id="rId15"/>
    <p:sldId id="277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0"/>
  </p:normalViewPr>
  <p:slideViewPr>
    <p:cSldViewPr snapToGrid="0">
      <p:cViewPr varScale="1">
        <p:scale>
          <a:sx n="122" d="100"/>
          <a:sy n="122" d="100"/>
        </p:scale>
        <p:origin x="82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Make next slide for the video – too much on this slide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Same here – make new slide for the video and link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Shape 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7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Shape 7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Shape 77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Shape 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Shape 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Shape 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Shape 3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Shape 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Shape 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Shape 4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Shape 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hape 5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Shape 5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Shape 6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Shape 6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-o6DcZPe6jUPZZ9j0xqvx4kFNClwza3KYiMCqAIC_tA0X_w/viewform?usp=sf_lin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QPYeE6CgjO9U82tgQbQ104Eckoh22zHSplvWS8kp8eNwbvQ/viewform?usp=sf_link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pearsoncmg.com/ab/ab_lefton_psychology_8/media/carlson/animations/ACT_03_1_Meninges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PjNl6R7WUoI0H4l0zRKhDRJqJPFyi58S9xrlU0rzcW-z55w/viewform?usp=sf_link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vE3tT6wNB0qFbHxDxVwedpMz4hQmLZZJFDJ_DAwe12TpDBA/viewform?usp=sf_link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Hb4uiN2DRXNBMqPxmPqOoi6oKux1e-GNlm8xE_AITn3FtIg/viewform?usp=sf_lin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Neuroanatomy</a:t>
            </a:r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729450" y="542272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Views of the Brain</a:t>
            </a:r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6414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Please study the picture to the left carefully and look for the following sectional views of the brain.</a:t>
            </a:r>
            <a:endParaRPr sz="140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Sagittal</a:t>
            </a:r>
            <a:endParaRPr sz="180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Coronal (transverse)</a:t>
            </a:r>
            <a:endParaRPr sz="180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Horizontal</a:t>
            </a:r>
            <a:endParaRPr sz="1800"/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4700" y="751975"/>
            <a:ext cx="4466300" cy="417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729450" y="574622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 Set Two </a:t>
            </a:r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729450" y="1636771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hlink"/>
                </a:solidFill>
                <a:hlinkClick r:id="rId3"/>
              </a:rPr>
              <a:t>https://docs.google.com/forms/d/e/1FAIpQLSc-o6DcZPe6jUPZZ9j0xqvx4kFNClwza3KYiMCqAIC_tA0X_w/viewform?usp=sf_link</a:t>
            </a:r>
            <a:endParaRPr sz="20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Follow the above link to take a short quiz on the material you just learned.</a:t>
            </a:r>
            <a:endParaRPr sz="18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25400" y="5278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Nervous Systems</a:t>
            </a:r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1502746"/>
            <a:ext cx="2685025" cy="29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482" b="52175"/>
          <a:stretch/>
        </p:blipFill>
        <p:spPr>
          <a:xfrm>
            <a:off x="3872753" y="1559638"/>
            <a:ext cx="4415704" cy="31553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entral Nervous System_ Crash Course A&amp;amp;P #11 (youtubemp4.t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25400" y="5278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Nervous Systems</a:t>
            </a:r>
            <a:endParaRPr/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417" y="1241387"/>
            <a:ext cx="3124200" cy="343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47825"/>
          <a:stretch/>
        </p:blipFill>
        <p:spPr>
          <a:xfrm>
            <a:off x="4030748" y="1499634"/>
            <a:ext cx="4099270" cy="318027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eripheral Nervous System_ Crash Course A&amp;amp;P #12 (youtubemp4.t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2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729450" y="531489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 Set Three</a:t>
            </a:r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729450" y="1593639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hlink"/>
                </a:solidFill>
                <a:hlinkClick r:id="rId3"/>
              </a:rPr>
              <a:t>https://docs.google.com/forms/d/e/1FAIpQLSfQPYeE6CgjO9U82tgQbQ104Eckoh22zHSplvWS8kp8eNwbvQ/viewform?usp=sf_link</a:t>
            </a:r>
            <a:endParaRPr lang="en-US" sz="20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Follow the above link to take a short quiz on the material you just learned.</a:t>
            </a:r>
            <a:endParaRPr sz="18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729450" y="55305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Meninges Animation</a:t>
            </a:r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29450" y="1636771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http://media.pearsoncmg.com/ab/ab_lefton_psychology_8/media/carlson/animations/ACT_03_1_Meninges.html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651450" y="5710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Protection </a:t>
            </a:r>
            <a:endParaRPr/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 l="-1" r="43260"/>
          <a:stretch/>
        </p:blipFill>
        <p:spPr>
          <a:xfrm>
            <a:off x="729450" y="1091850"/>
            <a:ext cx="4100127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8136" y="1106225"/>
            <a:ext cx="4030014" cy="3581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535355" y="1572073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Holoprosencephaly (youtubemp4.t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9605" y="598537"/>
            <a:ext cx="5610896" cy="4208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729450" y="574622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neuraxis?</a:t>
            </a:r>
            <a:endParaRPr/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746" y="1531184"/>
            <a:ext cx="5427250" cy="313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729450" y="55305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 Set Four</a:t>
            </a:r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729450" y="15073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hlink"/>
                </a:solidFill>
                <a:hlinkClick r:id="rId3"/>
              </a:rPr>
              <a:t>https://docs.google.com/forms/d/e/1FAIpQLSdPjNl6R7WUoI0H4l0zRKhDRJqJPFyi58S9xrlU0rzcW-z55w/viewform?usp=sf_link</a:t>
            </a:r>
            <a:endParaRPr sz="20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Follow the above link to take a short quiz on the material you just learned.</a:t>
            </a:r>
            <a:endParaRPr sz="18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729450" y="531489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Brain Development </a:t>
            </a:r>
            <a:endParaRPr/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113" y="1572742"/>
            <a:ext cx="6715125" cy="32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729450" y="55305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 Set Five</a:t>
            </a:r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729450" y="1572073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hlink"/>
                </a:solidFill>
                <a:hlinkClick r:id="rId3"/>
              </a:rPr>
              <a:t>https://docs.google.com/forms/d/e/1FAIpQLScvE3tT6wNB0qFbHxDxVwedpMz4hQmLZZJFDJ_DAwe12TpDBA/viewform?usp=sf_link</a:t>
            </a:r>
            <a:endParaRPr sz="20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Follow the above link to take a short quiz on the material you just learned.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729450" y="542272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Anatomical Locations</a:t>
            </a:r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459874" y="1679903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Anatomical Terms_ Directional Terms (Anatomy) (youtubemp4.t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219" y="1296737"/>
            <a:ext cx="6697016" cy="3767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5591" y="1258378"/>
            <a:ext cx="6638925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15">
            <a:extLst>
              <a:ext uri="{FF2B5EF4-FFF2-40B4-BE49-F238E27FC236}">
                <a16:creationId xmlns:a16="http://schemas.microsoft.com/office/drawing/2014/main" id="{5A97CAE8-3F06-4B43-8B87-92F27BD66A6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0646" y="1245437"/>
            <a:ext cx="6586116" cy="3903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1490" y="1258142"/>
            <a:ext cx="66294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957" y="1256941"/>
            <a:ext cx="6638925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729450" y="574622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 Set One</a:t>
            </a:r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729450" y="1550507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chemeClr val="hlink"/>
                </a:solidFill>
                <a:hlinkClick r:id="rId3"/>
              </a:rPr>
              <a:t>https://docs.google.com/forms/d/e/1FAIpQLScHb4uiN2DRXNBMqPxmPqOoi6oKux1e-GNlm8xE_AITn3FtIg/viewform?usp=sf_link</a:t>
            </a:r>
            <a:endParaRPr sz="20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Follow the above link to take a short quiz on the material you just learned.</a:t>
            </a:r>
            <a:endParaRPr sz="1800"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729450" y="574622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you describe location?</a:t>
            </a:r>
            <a:endParaRPr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1383" y="1899895"/>
            <a:ext cx="1981200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449" y="1440113"/>
            <a:ext cx="4717150" cy="3537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328</Words>
  <Application>Microsoft Macintosh PowerPoint</Application>
  <PresentationFormat>On-screen Show (16:9)</PresentationFormat>
  <Paragraphs>38</Paragraphs>
  <Slides>22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Lato</vt:lpstr>
      <vt:lpstr>Raleway</vt:lpstr>
      <vt:lpstr>Streamline</vt:lpstr>
      <vt:lpstr>Neuroanatomy</vt:lpstr>
      <vt:lpstr>What is the neuraxis?</vt:lpstr>
      <vt:lpstr>Anatomical Locations</vt:lpstr>
      <vt:lpstr>PowerPoint Presentation</vt:lpstr>
      <vt:lpstr>PowerPoint Presentation</vt:lpstr>
      <vt:lpstr>PowerPoint Presentation</vt:lpstr>
      <vt:lpstr>PowerPoint Presentation</vt:lpstr>
      <vt:lpstr>Question Set One</vt:lpstr>
      <vt:lpstr>How do you describe location?</vt:lpstr>
      <vt:lpstr>Views of the Brain</vt:lpstr>
      <vt:lpstr>Question Set Two </vt:lpstr>
      <vt:lpstr>Two Nervous Systems</vt:lpstr>
      <vt:lpstr>PowerPoint Presentation</vt:lpstr>
      <vt:lpstr>PowerPoint Presentation</vt:lpstr>
      <vt:lpstr>PowerPoint Presentation</vt:lpstr>
      <vt:lpstr>Question Set Three</vt:lpstr>
      <vt:lpstr>Meninges Animation</vt:lpstr>
      <vt:lpstr>Protection </vt:lpstr>
      <vt:lpstr>PowerPoint Presentation</vt:lpstr>
      <vt:lpstr>Question Set Four</vt:lpstr>
      <vt:lpstr>Brain Development </vt:lpstr>
      <vt:lpstr>Question Set Five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Neuroanatomy</dc:title>
  <cp:lastModifiedBy>Mordasiewicz, Michelle H. (2022)</cp:lastModifiedBy>
  <cp:revision>33</cp:revision>
  <dcterms:modified xsi:type="dcterms:W3CDTF">2019-08-07T20:30:54Z</dcterms:modified>
</cp:coreProperties>
</file>