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4" r:id="rId3"/>
    <p:sldId id="258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92" d="100"/>
          <a:sy n="192" d="100"/>
        </p:scale>
        <p:origin x="1536" y="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05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5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35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4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8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61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21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70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953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9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E818C-9F65-B24D-9F30-C59B3FA8375F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D4D52-F62F-0C4B-830F-8EF62A6C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07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H="1">
            <a:off x="3728979" y="955359"/>
            <a:ext cx="21898" cy="453396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844917" y="1544845"/>
            <a:ext cx="569333" cy="89055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10" idx="4"/>
          </p:cNvCxnSpPr>
          <p:nvPr/>
        </p:nvCxnSpPr>
        <p:spPr>
          <a:xfrm flipH="1">
            <a:off x="2107686" y="2435399"/>
            <a:ext cx="21898" cy="1051147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5072903" y="1544845"/>
            <a:ext cx="569333" cy="1941701"/>
            <a:chOff x="5072903" y="1544845"/>
            <a:chExt cx="569333" cy="1941701"/>
          </a:xfrm>
        </p:grpSpPr>
        <p:sp>
          <p:nvSpPr>
            <p:cNvPr id="2" name="Oval 1"/>
            <p:cNvSpPr/>
            <p:nvPr/>
          </p:nvSpPr>
          <p:spPr>
            <a:xfrm>
              <a:off x="5072903" y="1544845"/>
              <a:ext cx="569333" cy="89055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Connector 3"/>
            <p:cNvCxnSpPr>
              <a:stCxn id="2" idx="4"/>
            </p:cNvCxnSpPr>
            <p:nvPr/>
          </p:nvCxnSpPr>
          <p:spPr>
            <a:xfrm flipH="1">
              <a:off x="5335672" y="2435399"/>
              <a:ext cx="21898" cy="1051147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5116698" y="1810308"/>
              <a:ext cx="218974" cy="2189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Oval 12"/>
          <p:cNvSpPr/>
          <p:nvPr/>
        </p:nvSpPr>
        <p:spPr>
          <a:xfrm>
            <a:off x="2129584" y="1810308"/>
            <a:ext cx="218974" cy="2189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10" idx="0"/>
            <a:endCxn id="12" idx="2"/>
          </p:cNvCxnSpPr>
          <p:nvPr/>
        </p:nvCxnSpPr>
        <p:spPr>
          <a:xfrm>
            <a:off x="2129584" y="1544845"/>
            <a:ext cx="2987114" cy="3749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4"/>
            <a:endCxn id="12" idx="2"/>
          </p:cNvCxnSpPr>
          <p:nvPr/>
        </p:nvCxnSpPr>
        <p:spPr>
          <a:xfrm flipV="1">
            <a:off x="2129584" y="1919802"/>
            <a:ext cx="2987114" cy="5155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881651" y="3611738"/>
            <a:ext cx="2030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Person looking at image in mirror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3803454" y="1270061"/>
            <a:ext cx="1607374" cy="4498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265304" y="955359"/>
            <a:ext cx="1064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Mirror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785970" y="968589"/>
            <a:ext cx="767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342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flipH="1">
            <a:off x="3728979" y="955359"/>
            <a:ext cx="21898" cy="453396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1844917" y="1544845"/>
            <a:ext cx="569333" cy="89055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3" idx="4"/>
          </p:cNvCxnSpPr>
          <p:nvPr/>
        </p:nvCxnSpPr>
        <p:spPr>
          <a:xfrm flipH="1">
            <a:off x="2107686" y="2435399"/>
            <a:ext cx="21898" cy="1051147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5072903" y="1544845"/>
            <a:ext cx="569333" cy="1941701"/>
            <a:chOff x="5072903" y="1544845"/>
            <a:chExt cx="569333" cy="1941701"/>
          </a:xfrm>
        </p:grpSpPr>
        <p:sp>
          <p:nvSpPr>
            <p:cNvPr id="6" name="Oval 5"/>
            <p:cNvSpPr/>
            <p:nvPr/>
          </p:nvSpPr>
          <p:spPr>
            <a:xfrm>
              <a:off x="5072903" y="1544845"/>
              <a:ext cx="569333" cy="89055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>
              <a:stCxn id="6" idx="4"/>
            </p:cNvCxnSpPr>
            <p:nvPr/>
          </p:nvCxnSpPr>
          <p:spPr>
            <a:xfrm flipH="1">
              <a:off x="5335672" y="2435399"/>
              <a:ext cx="21898" cy="1051147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/>
            <p:cNvSpPr/>
            <p:nvPr/>
          </p:nvSpPr>
          <p:spPr>
            <a:xfrm>
              <a:off x="5116698" y="1810308"/>
              <a:ext cx="218974" cy="2189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Oval 8"/>
          <p:cNvSpPr/>
          <p:nvPr/>
        </p:nvSpPr>
        <p:spPr>
          <a:xfrm>
            <a:off x="2129584" y="1810308"/>
            <a:ext cx="218974" cy="2189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3" idx="0"/>
            <a:endCxn id="8" idx="2"/>
          </p:cNvCxnSpPr>
          <p:nvPr/>
        </p:nvCxnSpPr>
        <p:spPr>
          <a:xfrm>
            <a:off x="2129584" y="1544845"/>
            <a:ext cx="2987114" cy="3749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3" idx="4"/>
            <a:endCxn id="8" idx="2"/>
          </p:cNvCxnSpPr>
          <p:nvPr/>
        </p:nvCxnSpPr>
        <p:spPr>
          <a:xfrm flipV="1">
            <a:off x="2129584" y="1919802"/>
            <a:ext cx="2987114" cy="5155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3" idx="0"/>
            <a:endCxn id="3" idx="4"/>
          </p:cNvCxnSpPr>
          <p:nvPr/>
        </p:nvCxnSpPr>
        <p:spPr>
          <a:xfrm>
            <a:off x="2129584" y="1544845"/>
            <a:ext cx="0" cy="89055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2"/>
            <a:endCxn id="8" idx="2"/>
          </p:cNvCxnSpPr>
          <p:nvPr/>
        </p:nvCxnSpPr>
        <p:spPr>
          <a:xfrm>
            <a:off x="2129584" y="1919802"/>
            <a:ext cx="298711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8" idx="2"/>
          </p:cNvCxnSpPr>
          <p:nvPr/>
        </p:nvCxnSpPr>
        <p:spPr>
          <a:xfrm flipV="1">
            <a:off x="3750877" y="1919802"/>
            <a:ext cx="1365821" cy="2408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8" idx="2"/>
          </p:cNvCxnSpPr>
          <p:nvPr/>
        </p:nvCxnSpPr>
        <p:spPr>
          <a:xfrm>
            <a:off x="3728979" y="1746334"/>
            <a:ext cx="1387719" cy="17346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6282796" y="4152596"/>
            <a:ext cx="1365821" cy="350382"/>
            <a:chOff x="5538284" y="4429982"/>
            <a:chExt cx="1365821" cy="350382"/>
          </a:xfrm>
        </p:grpSpPr>
        <p:grpSp>
          <p:nvGrpSpPr>
            <p:cNvPr id="29" name="Group 28"/>
            <p:cNvGrpSpPr/>
            <p:nvPr/>
          </p:nvGrpSpPr>
          <p:grpSpPr>
            <a:xfrm>
              <a:off x="5538284" y="4429982"/>
              <a:ext cx="1365821" cy="350382"/>
              <a:chOff x="3750877" y="1810308"/>
              <a:chExt cx="1365821" cy="350382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 flipV="1">
                <a:off x="3750877" y="1919802"/>
                <a:ext cx="1365821" cy="2408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3750877" y="1810308"/>
                <a:ext cx="1365821" cy="10949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/>
            <p:cNvCxnSpPr/>
            <p:nvPr/>
          </p:nvCxnSpPr>
          <p:spPr>
            <a:xfrm>
              <a:off x="5538284" y="4429982"/>
              <a:ext cx="0" cy="35038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2672340" y="350590"/>
            <a:ext cx="261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is same distance from mirror as person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668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H="1">
            <a:off x="3728979" y="955359"/>
            <a:ext cx="21898" cy="453396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650400" y="1542977"/>
            <a:ext cx="569333" cy="1941701"/>
            <a:chOff x="5072903" y="1544845"/>
            <a:chExt cx="569333" cy="1941701"/>
          </a:xfrm>
        </p:grpSpPr>
        <p:sp>
          <p:nvSpPr>
            <p:cNvPr id="18" name="Oval 17"/>
            <p:cNvSpPr/>
            <p:nvPr/>
          </p:nvSpPr>
          <p:spPr>
            <a:xfrm>
              <a:off x="5072903" y="1544845"/>
              <a:ext cx="569333" cy="89055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>
              <a:stCxn id="18" idx="4"/>
            </p:cNvCxnSpPr>
            <p:nvPr/>
          </p:nvCxnSpPr>
          <p:spPr>
            <a:xfrm flipH="1">
              <a:off x="5335672" y="2435399"/>
              <a:ext cx="21898" cy="1051147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5116698" y="1810308"/>
              <a:ext cx="218974" cy="2189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23624" y="1542977"/>
            <a:ext cx="569333" cy="1941701"/>
            <a:chOff x="5072903" y="1544845"/>
            <a:chExt cx="569333" cy="1941701"/>
          </a:xfrm>
        </p:grpSpPr>
        <p:sp>
          <p:nvSpPr>
            <p:cNvPr id="22" name="Oval 21"/>
            <p:cNvSpPr/>
            <p:nvPr/>
          </p:nvSpPr>
          <p:spPr>
            <a:xfrm>
              <a:off x="5072903" y="1544845"/>
              <a:ext cx="569333" cy="89055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>
              <a:stCxn id="22" idx="4"/>
            </p:cNvCxnSpPr>
            <p:nvPr/>
          </p:nvCxnSpPr>
          <p:spPr>
            <a:xfrm flipH="1">
              <a:off x="5335672" y="2435399"/>
              <a:ext cx="21898" cy="1051147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5116698" y="1810308"/>
              <a:ext cx="218974" cy="2189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stCxn id="22" idx="0"/>
            <a:endCxn id="20" idx="2"/>
          </p:cNvCxnSpPr>
          <p:nvPr/>
        </p:nvCxnSpPr>
        <p:spPr>
          <a:xfrm>
            <a:off x="508291" y="1542977"/>
            <a:ext cx="6185904" cy="3749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4"/>
            <a:endCxn id="20" idx="2"/>
          </p:cNvCxnSpPr>
          <p:nvPr/>
        </p:nvCxnSpPr>
        <p:spPr>
          <a:xfrm flipV="1">
            <a:off x="508291" y="1917934"/>
            <a:ext cx="6185904" cy="5155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259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618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flipH="1">
            <a:off x="3728979" y="955359"/>
            <a:ext cx="21898" cy="453396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3758175" y="3484679"/>
            <a:ext cx="1599395" cy="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>
            <a:off x="2129584" y="3486545"/>
            <a:ext cx="1599395" cy="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844917" y="1544845"/>
            <a:ext cx="569333" cy="89055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5" idx="4"/>
          </p:cNvCxnSpPr>
          <p:nvPr/>
        </p:nvCxnSpPr>
        <p:spPr>
          <a:xfrm flipH="1">
            <a:off x="2107686" y="2435399"/>
            <a:ext cx="21898" cy="1051147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5072903" y="1544845"/>
            <a:ext cx="569333" cy="1941701"/>
            <a:chOff x="5072903" y="1544845"/>
            <a:chExt cx="569333" cy="1941701"/>
          </a:xfrm>
        </p:grpSpPr>
        <p:sp>
          <p:nvSpPr>
            <p:cNvPr id="8" name="Oval 7"/>
            <p:cNvSpPr/>
            <p:nvPr/>
          </p:nvSpPr>
          <p:spPr>
            <a:xfrm>
              <a:off x="5072903" y="1544845"/>
              <a:ext cx="569333" cy="89055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8" idx="4"/>
            </p:cNvCxnSpPr>
            <p:nvPr/>
          </p:nvCxnSpPr>
          <p:spPr>
            <a:xfrm flipH="1">
              <a:off x="5335672" y="2435399"/>
              <a:ext cx="21898" cy="1051147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5116698" y="1810308"/>
              <a:ext cx="218974" cy="2189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2129584" y="1810308"/>
            <a:ext cx="218974" cy="2189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5" idx="0"/>
            <a:endCxn id="10" idx="2"/>
          </p:cNvCxnSpPr>
          <p:nvPr/>
        </p:nvCxnSpPr>
        <p:spPr>
          <a:xfrm>
            <a:off x="2129584" y="1544845"/>
            <a:ext cx="2987114" cy="3749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08291" y="3486546"/>
            <a:ext cx="1599395" cy="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4"/>
            <a:endCxn id="10" idx="2"/>
          </p:cNvCxnSpPr>
          <p:nvPr/>
        </p:nvCxnSpPr>
        <p:spPr>
          <a:xfrm flipV="1">
            <a:off x="2129584" y="1919802"/>
            <a:ext cx="2987114" cy="5155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335672" y="3484678"/>
            <a:ext cx="1599395" cy="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6650400" y="1542977"/>
            <a:ext cx="569333" cy="1941701"/>
            <a:chOff x="5072903" y="1544845"/>
            <a:chExt cx="569333" cy="1941701"/>
          </a:xfrm>
        </p:grpSpPr>
        <p:sp>
          <p:nvSpPr>
            <p:cNvPr id="17" name="Oval 16"/>
            <p:cNvSpPr/>
            <p:nvPr/>
          </p:nvSpPr>
          <p:spPr>
            <a:xfrm>
              <a:off x="5072903" y="1544845"/>
              <a:ext cx="569333" cy="89055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stCxn id="17" idx="4"/>
            </p:cNvCxnSpPr>
            <p:nvPr/>
          </p:nvCxnSpPr>
          <p:spPr>
            <a:xfrm flipH="1">
              <a:off x="5335672" y="2435399"/>
              <a:ext cx="21898" cy="1051147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5116698" y="1810308"/>
              <a:ext cx="218974" cy="2189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23624" y="1542977"/>
            <a:ext cx="569333" cy="1941701"/>
            <a:chOff x="5072903" y="1544845"/>
            <a:chExt cx="569333" cy="1941701"/>
          </a:xfrm>
        </p:grpSpPr>
        <p:sp>
          <p:nvSpPr>
            <p:cNvPr id="21" name="Oval 20"/>
            <p:cNvSpPr/>
            <p:nvPr/>
          </p:nvSpPr>
          <p:spPr>
            <a:xfrm>
              <a:off x="5072903" y="1544845"/>
              <a:ext cx="569333" cy="89055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stCxn id="21" idx="4"/>
            </p:cNvCxnSpPr>
            <p:nvPr/>
          </p:nvCxnSpPr>
          <p:spPr>
            <a:xfrm flipH="1">
              <a:off x="5335672" y="2435399"/>
              <a:ext cx="21898" cy="1051147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5116698" y="1810308"/>
              <a:ext cx="218974" cy="2189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Connector 23"/>
          <p:cNvCxnSpPr>
            <a:stCxn id="21" idx="0"/>
            <a:endCxn id="19" idx="2"/>
          </p:cNvCxnSpPr>
          <p:nvPr/>
        </p:nvCxnSpPr>
        <p:spPr>
          <a:xfrm>
            <a:off x="508291" y="1542977"/>
            <a:ext cx="6185904" cy="3749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1" idx="4"/>
            <a:endCxn id="19" idx="3"/>
          </p:cNvCxnSpPr>
          <p:nvPr/>
        </p:nvCxnSpPr>
        <p:spPr>
          <a:xfrm flipV="1">
            <a:off x="508291" y="1995358"/>
            <a:ext cx="6217972" cy="43817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911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16</Words>
  <Application>Microsoft Macintosh PowerPoint</Application>
  <PresentationFormat>On-screen Show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Washington University in St. Louis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mace</dc:creator>
  <cp:lastModifiedBy>bill mace</cp:lastModifiedBy>
  <cp:revision>11</cp:revision>
  <dcterms:created xsi:type="dcterms:W3CDTF">2018-09-06T15:14:48Z</dcterms:created>
  <dcterms:modified xsi:type="dcterms:W3CDTF">2018-09-06T16:20:04Z</dcterms:modified>
</cp:coreProperties>
</file>