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39393"/>
    <a:srgbClr val="898989"/>
    <a:srgbClr val="767676"/>
    <a:srgbClr val="6B6B6B"/>
    <a:srgbClr val="60605E"/>
    <a:srgbClr val="5353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9F03-ED42-D14A-9AD1-835A909B8414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2283E-707F-214D-9628-73FAF1144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1219200"/>
            <a:ext cx="685800" cy="4495800"/>
          </a:xfrm>
          <a:prstGeom prst="rect">
            <a:avLst/>
          </a:prstGeom>
          <a:solidFill>
            <a:srgbClr val="535351"/>
          </a:solidFill>
          <a:ln>
            <a:solidFill>
              <a:srgbClr val="53535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1219200"/>
            <a:ext cx="685800" cy="4495800"/>
          </a:xfrm>
          <a:prstGeom prst="rect">
            <a:avLst/>
          </a:prstGeom>
          <a:solidFill>
            <a:srgbClr val="60605E"/>
          </a:solidFill>
          <a:ln>
            <a:solidFill>
              <a:srgbClr val="6060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1219200"/>
            <a:ext cx="685800" cy="4495800"/>
          </a:xfrm>
          <a:prstGeom prst="rect">
            <a:avLst/>
          </a:prstGeom>
          <a:solidFill>
            <a:srgbClr val="6B6B6B"/>
          </a:solidFill>
          <a:ln>
            <a:solidFill>
              <a:srgbClr val="6B6B6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219200"/>
            <a:ext cx="685800" cy="4495800"/>
          </a:xfrm>
          <a:prstGeom prst="rect">
            <a:avLst/>
          </a:prstGeom>
          <a:solidFill>
            <a:srgbClr val="767676"/>
          </a:solidFill>
          <a:ln>
            <a:solidFill>
              <a:srgbClr val="7676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1219200"/>
            <a:ext cx="685800" cy="4495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1219200"/>
            <a:ext cx="685800" cy="4495800"/>
          </a:xfrm>
          <a:prstGeom prst="rect">
            <a:avLst/>
          </a:prstGeom>
          <a:solidFill>
            <a:srgbClr val="898989"/>
          </a:solidFill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39000" y="1219200"/>
            <a:ext cx="685800" cy="4495800"/>
          </a:xfrm>
          <a:prstGeom prst="rect">
            <a:avLst/>
          </a:prstGeom>
          <a:solidFill>
            <a:srgbClr val="939393"/>
          </a:solidFill>
          <a:ln>
            <a:solidFill>
              <a:srgbClr val="93939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5974" y="6031468"/>
            <a:ext cx="7843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gray columns can be moved back and forth, and the gray levels changed to investigate the </a:t>
            </a:r>
            <a:r>
              <a:rPr lang="en-US" dirty="0" err="1" smtClean="0"/>
              <a:t>Chevreul</a:t>
            </a:r>
            <a:r>
              <a:rPr lang="en-US" dirty="0" smtClean="0"/>
              <a:t> “illusion.”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trinity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mace</dc:creator>
  <cp:lastModifiedBy>bill mace</cp:lastModifiedBy>
  <cp:revision>2</cp:revision>
  <dcterms:created xsi:type="dcterms:W3CDTF">2012-04-11T13:39:50Z</dcterms:created>
  <dcterms:modified xsi:type="dcterms:W3CDTF">2012-04-11T13:49:26Z</dcterms:modified>
</cp:coreProperties>
</file>