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818181"/>
    <a:srgbClr val="767676"/>
    <a:srgbClr val="76769C"/>
    <a:srgbClr val="767644"/>
    <a:srgbClr val="747474"/>
    <a:srgbClr val="878787"/>
    <a:srgbClr val="262626"/>
    <a:srgbClr val="4B4B4B"/>
    <a:srgbClr val="8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89" d="100"/>
          <a:sy n="89" d="100"/>
        </p:scale>
        <p:origin x="-10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C51E-89B5-3140-8A96-3BFBF59FF264}" type="datetimeFigureOut">
              <a:rPr lang="en-US" smtClean="0"/>
              <a:t>1/22/13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0BBC-058D-8A44-B567-C48733F3A1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C51E-89B5-3140-8A96-3BFBF59FF264}" type="datetimeFigureOut">
              <a:rPr lang="en-US" smtClean="0"/>
              <a:t>1/22/13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0BBC-058D-8A44-B567-C48733F3A1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C51E-89B5-3140-8A96-3BFBF59FF264}" type="datetimeFigureOut">
              <a:rPr lang="en-US" smtClean="0"/>
              <a:t>1/22/13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0BBC-058D-8A44-B567-C48733F3A1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C51E-89B5-3140-8A96-3BFBF59FF264}" type="datetimeFigureOut">
              <a:rPr lang="en-US" smtClean="0"/>
              <a:t>1/22/13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0BBC-058D-8A44-B567-C48733F3A1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C51E-89B5-3140-8A96-3BFBF59FF264}" type="datetimeFigureOut">
              <a:rPr lang="en-US" smtClean="0"/>
              <a:t>1/22/13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0BBC-058D-8A44-B567-C48733F3A1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C51E-89B5-3140-8A96-3BFBF59FF264}" type="datetimeFigureOut">
              <a:rPr lang="en-US" smtClean="0"/>
              <a:t>1/22/13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0BBC-058D-8A44-B567-C48733F3A1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C51E-89B5-3140-8A96-3BFBF59FF264}" type="datetimeFigureOut">
              <a:rPr lang="en-US" smtClean="0"/>
              <a:t>1/22/13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0BBC-058D-8A44-B567-C48733F3A1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C51E-89B5-3140-8A96-3BFBF59FF264}" type="datetimeFigureOut">
              <a:rPr lang="en-US" smtClean="0"/>
              <a:t>1/22/13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0BBC-058D-8A44-B567-C48733F3A1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C51E-89B5-3140-8A96-3BFBF59FF264}" type="datetimeFigureOut">
              <a:rPr lang="en-US" smtClean="0"/>
              <a:t>1/22/13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0BBC-058D-8A44-B567-C48733F3A1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C51E-89B5-3140-8A96-3BFBF59FF264}" type="datetimeFigureOut">
              <a:rPr lang="en-US" smtClean="0"/>
              <a:t>1/22/13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0BBC-058D-8A44-B567-C48733F3A1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C51E-89B5-3140-8A96-3BFBF59FF264}" type="datetimeFigureOut">
              <a:rPr lang="en-US" smtClean="0"/>
              <a:t>1/22/13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0BBC-058D-8A44-B567-C48733F3A1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BC51E-89B5-3140-8A96-3BFBF59FF264}" type="datetimeFigureOut">
              <a:rPr lang="en-US" smtClean="0"/>
              <a:t>1/22/13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C0BBC-058D-8A44-B567-C48733F3A1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508000"/>
            <a:ext cx="4140200" cy="2921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flipV="1">
            <a:off x="3429000" y="4191000"/>
            <a:ext cx="341376" cy="390144"/>
          </a:xfrm>
          <a:prstGeom prst="rect">
            <a:avLst/>
          </a:prstGeom>
          <a:solidFill>
            <a:srgbClr val="818181"/>
          </a:solidFill>
          <a:ln>
            <a:solidFill>
              <a:srgbClr val="81818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3656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trinity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 mace</dc:creator>
  <cp:lastModifiedBy>bill mace</cp:lastModifiedBy>
  <cp:revision>2</cp:revision>
  <dcterms:created xsi:type="dcterms:W3CDTF">2013-01-23T01:50:25Z</dcterms:created>
  <dcterms:modified xsi:type="dcterms:W3CDTF">2013-01-25T14:47:17Z</dcterms:modified>
</cp:coreProperties>
</file>