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7CF6-0679-3A46-B648-02BCEDFBD5C0}" type="datetimeFigureOut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618-F4E8-1C4F-A70B-44DFC7C08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7CF6-0679-3A46-B648-02BCEDFBD5C0}" type="datetimeFigureOut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618-F4E8-1C4F-A70B-44DFC7C08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7CF6-0679-3A46-B648-02BCEDFBD5C0}" type="datetimeFigureOut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618-F4E8-1C4F-A70B-44DFC7C08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7CF6-0679-3A46-B648-02BCEDFBD5C0}" type="datetimeFigureOut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618-F4E8-1C4F-A70B-44DFC7C08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7CF6-0679-3A46-B648-02BCEDFBD5C0}" type="datetimeFigureOut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618-F4E8-1C4F-A70B-44DFC7C08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7CF6-0679-3A46-B648-02BCEDFBD5C0}" type="datetimeFigureOut">
              <a:rPr lang="en-US" smtClean="0"/>
              <a:t>3/5/12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618-F4E8-1C4F-A70B-44DFC7C08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7CF6-0679-3A46-B648-02BCEDFBD5C0}" type="datetimeFigureOut">
              <a:rPr lang="en-US" smtClean="0"/>
              <a:t>3/5/12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618-F4E8-1C4F-A70B-44DFC7C08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7CF6-0679-3A46-B648-02BCEDFBD5C0}" type="datetimeFigureOut">
              <a:rPr lang="en-US" smtClean="0"/>
              <a:t>3/5/12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618-F4E8-1C4F-A70B-44DFC7C08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7CF6-0679-3A46-B648-02BCEDFBD5C0}" type="datetimeFigureOut">
              <a:rPr lang="en-US" smtClean="0"/>
              <a:t>3/5/12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618-F4E8-1C4F-A70B-44DFC7C08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7CF6-0679-3A46-B648-02BCEDFBD5C0}" type="datetimeFigureOut">
              <a:rPr lang="en-US" smtClean="0"/>
              <a:t>3/5/12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618-F4E8-1C4F-A70B-44DFC7C08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7CF6-0679-3A46-B648-02BCEDFBD5C0}" type="datetimeFigureOut">
              <a:rPr lang="en-US" smtClean="0"/>
              <a:t>3/5/12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618-F4E8-1C4F-A70B-44DFC7C08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07CF6-0679-3A46-B648-02BCEDFBD5C0}" type="datetimeFigureOut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DE618-F4E8-1C4F-A70B-44DFC7C084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86200" y="2362200"/>
            <a:ext cx="1371600" cy="13716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trinity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mace</dc:creator>
  <cp:lastModifiedBy>bill mace</cp:lastModifiedBy>
  <cp:revision>1</cp:revision>
  <dcterms:created xsi:type="dcterms:W3CDTF">2012-03-05T14:30:17Z</dcterms:created>
  <dcterms:modified xsi:type="dcterms:W3CDTF">2012-03-05T14:41:19Z</dcterms:modified>
</cp:coreProperties>
</file>