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3"/>
  </p:handoutMasterIdLst>
  <p:sldIdLst>
    <p:sldId id="256" r:id="rId2"/>
  </p:sldIdLst>
  <p:sldSz cx="21945600" cy="32918400"/>
  <p:notesSz cx="6858000" cy="9144000"/>
  <p:defaultText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snapToGrid="0" snapToObjects="1">
      <p:cViewPr varScale="1">
        <p:scale>
          <a:sx n="24" d="100"/>
          <a:sy n="24" d="100"/>
        </p:scale>
        <p:origin x="-5760" y="-160"/>
      </p:cViewPr>
      <p:guideLst>
        <p:guide orient="horz" pos="10368"/>
        <p:guide pos="691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0ED2F9-FB28-6647-9B3A-C10334E6F3DA}" type="datetimeFigureOut">
              <a:rPr lang="en-US" smtClean="0"/>
              <a:t>4/15/14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200F74-7B37-2847-BB44-35EEC47BD2AF}" type="slidenum">
              <a:rPr lang="en-US" smtClean="0"/>
              <a:t>‹#›</a:t>
            </a:fld>
            <a:endParaRPr lang="en-US"/>
          </a:p>
        </p:txBody>
      </p:sp>
    </p:spTree>
    <p:extLst>
      <p:ext uri="{BB962C8B-B14F-4D97-AF65-F5344CB8AC3E}">
        <p14:creationId xmlns:p14="http://schemas.microsoft.com/office/powerpoint/2010/main" val="74674134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sible Columns">
    <p:spTree>
      <p:nvGrpSpPr>
        <p:cNvPr id="1" name=""/>
        <p:cNvGrpSpPr/>
        <p:nvPr/>
      </p:nvGrpSpPr>
      <p:grpSpPr>
        <a:xfrm>
          <a:off x="0" y="0"/>
          <a:ext cx="0" cy="0"/>
          <a:chOff x="0" y="0"/>
          <a:chExt cx="0" cy="0"/>
        </a:xfrm>
      </p:grpSpPr>
      <p:sp>
        <p:nvSpPr>
          <p:cNvPr id="2" name="Rectangle 1"/>
          <p:cNvSpPr/>
          <p:nvPr userDrawn="1"/>
        </p:nvSpPr>
        <p:spPr>
          <a:xfrm>
            <a:off x="914400" y="914400"/>
            <a:ext cx="6675120" cy="310896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Rectangle 2"/>
          <p:cNvSpPr/>
          <p:nvPr userDrawn="1"/>
        </p:nvSpPr>
        <p:spPr>
          <a:xfrm>
            <a:off x="7589520" y="914400"/>
            <a:ext cx="6675120" cy="310896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 name="Rectangle 3"/>
          <p:cNvSpPr/>
          <p:nvPr userDrawn="1"/>
        </p:nvSpPr>
        <p:spPr>
          <a:xfrm>
            <a:off x="14264640" y="914400"/>
            <a:ext cx="6675120" cy="310896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3371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Hidden Columns">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247426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494413"/>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defTabSz="156751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1567510" rtl="0" eaLnBrk="1" latinLnBrk="0" hangingPunct="1">
        <a:spcBef>
          <a:spcPct val="20000"/>
        </a:spcBef>
        <a:buFont typeface="Arial"/>
        <a:buChar char="•"/>
        <a:defRPr sz="11000" kern="1200">
          <a:solidFill>
            <a:schemeClr val="tx1"/>
          </a:solidFill>
          <a:latin typeface="+mn-lt"/>
          <a:ea typeface="+mn-ea"/>
          <a:cs typeface="+mn-cs"/>
        </a:defRPr>
      </a:lvl1pPr>
      <a:lvl2pPr marL="2547204" indent="-979694" algn="l" defTabSz="1567510" rtl="0" eaLnBrk="1" latinLnBrk="0" hangingPunct="1">
        <a:spcBef>
          <a:spcPct val="20000"/>
        </a:spcBef>
        <a:buFont typeface="Arial"/>
        <a:buChar char="–"/>
        <a:defRPr sz="9600" kern="1200">
          <a:solidFill>
            <a:schemeClr val="tx1"/>
          </a:solidFill>
          <a:latin typeface="+mn-lt"/>
          <a:ea typeface="+mn-ea"/>
          <a:cs typeface="+mn-cs"/>
        </a:defRPr>
      </a:lvl2pPr>
      <a:lvl3pPr marL="3918776" indent="-783755" algn="l" defTabSz="1567510" rtl="0" eaLnBrk="1" latinLnBrk="0" hangingPunct="1">
        <a:spcBef>
          <a:spcPct val="20000"/>
        </a:spcBef>
        <a:buFont typeface="Arial"/>
        <a:buChar char="•"/>
        <a:defRPr sz="8200" kern="1200">
          <a:solidFill>
            <a:schemeClr val="tx1"/>
          </a:solidFill>
          <a:latin typeface="+mn-lt"/>
          <a:ea typeface="+mn-ea"/>
          <a:cs typeface="+mn-cs"/>
        </a:defRPr>
      </a:lvl3pPr>
      <a:lvl4pPr marL="5486286" indent="-783755" algn="l" defTabSz="1567510" rtl="0" eaLnBrk="1" latinLnBrk="0" hangingPunct="1">
        <a:spcBef>
          <a:spcPct val="20000"/>
        </a:spcBef>
        <a:buFont typeface="Arial"/>
        <a:buChar char="–"/>
        <a:defRPr sz="6900" kern="1200">
          <a:solidFill>
            <a:schemeClr val="tx1"/>
          </a:solidFill>
          <a:latin typeface="+mn-lt"/>
          <a:ea typeface="+mn-ea"/>
          <a:cs typeface="+mn-cs"/>
        </a:defRPr>
      </a:lvl4pPr>
      <a:lvl5pPr marL="7053796" indent="-783755" algn="l" defTabSz="1567510" rtl="0" eaLnBrk="1" latinLnBrk="0" hangingPunct="1">
        <a:spcBef>
          <a:spcPct val="20000"/>
        </a:spcBef>
        <a:buFont typeface="Arial"/>
        <a:buChar char="»"/>
        <a:defRPr sz="6900" kern="1200">
          <a:solidFill>
            <a:schemeClr val="tx1"/>
          </a:solidFill>
          <a:latin typeface="+mn-lt"/>
          <a:ea typeface="+mn-ea"/>
          <a:cs typeface="+mn-cs"/>
        </a:defRPr>
      </a:lvl5pPr>
      <a:lvl6pPr marL="8621306" indent="-783755" algn="l" defTabSz="1567510" rtl="0" eaLnBrk="1" latinLnBrk="0" hangingPunct="1">
        <a:spcBef>
          <a:spcPct val="20000"/>
        </a:spcBef>
        <a:buFont typeface="Arial"/>
        <a:buChar char="•"/>
        <a:defRPr sz="6900" kern="1200">
          <a:solidFill>
            <a:schemeClr val="tx1"/>
          </a:solidFill>
          <a:latin typeface="+mn-lt"/>
          <a:ea typeface="+mn-ea"/>
          <a:cs typeface="+mn-cs"/>
        </a:defRPr>
      </a:lvl6pPr>
      <a:lvl7pPr marL="10188816" indent="-783755" algn="l" defTabSz="1567510" rtl="0" eaLnBrk="1" latinLnBrk="0" hangingPunct="1">
        <a:spcBef>
          <a:spcPct val="20000"/>
        </a:spcBef>
        <a:buFont typeface="Arial"/>
        <a:buChar char="•"/>
        <a:defRPr sz="6900" kern="1200">
          <a:solidFill>
            <a:schemeClr val="tx1"/>
          </a:solidFill>
          <a:latin typeface="+mn-lt"/>
          <a:ea typeface="+mn-ea"/>
          <a:cs typeface="+mn-cs"/>
        </a:defRPr>
      </a:lvl7pPr>
      <a:lvl8pPr marL="11756327" indent="-783755" algn="l" defTabSz="1567510" rtl="0" eaLnBrk="1" latinLnBrk="0" hangingPunct="1">
        <a:spcBef>
          <a:spcPct val="20000"/>
        </a:spcBef>
        <a:buFont typeface="Arial"/>
        <a:buChar char="•"/>
        <a:defRPr sz="6900" kern="1200">
          <a:solidFill>
            <a:schemeClr val="tx1"/>
          </a:solidFill>
          <a:latin typeface="+mn-lt"/>
          <a:ea typeface="+mn-ea"/>
          <a:cs typeface="+mn-cs"/>
        </a:defRPr>
      </a:lvl8pPr>
      <a:lvl9pPr marL="13323837" indent="-783755" algn="l" defTabSz="1567510" rtl="0" eaLnBrk="1" latinLnBrk="0" hangingPunct="1">
        <a:spcBef>
          <a:spcPct val="20000"/>
        </a:spcBef>
        <a:buFont typeface="Arial"/>
        <a:buChar char="•"/>
        <a:defRPr sz="6900" kern="1200">
          <a:solidFill>
            <a:schemeClr val="tx1"/>
          </a:solidFill>
          <a:latin typeface="+mn-lt"/>
          <a:ea typeface="+mn-ea"/>
          <a:cs typeface="+mn-cs"/>
        </a:defRPr>
      </a:lvl9pPr>
    </p:bodyStyle>
    <p:other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3.emf"/><Relationship Id="rId6" Type="http://schemas.openxmlformats.org/officeDocument/2006/relationships/image" Target="../media/image4.emf"/><Relationship Id="rId7" Type="http://schemas.openxmlformats.org/officeDocument/2006/relationships/image" Target="../media/image5.emf"/><Relationship Id="rId1" Type="http://schemas.openxmlformats.org/officeDocument/2006/relationships/slideLayout" Target="../slideLayouts/slideLayout1.xml"/><Relationship Id="rId2" Type="http://schemas.openxmlformats.org/officeDocument/2006/relationships/hyperlink" Target="http://www.trincoll.edu/AboutTrinity/offices/communications/policies/Pages/identity.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914400"/>
            <a:ext cx="20116800" cy="36576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100000"/>
              </a:lnSpc>
              <a:spcAft>
                <a:spcPts val="1200"/>
              </a:spcAft>
            </a:pPr>
            <a:r>
              <a:rPr lang="en-US" sz="8600" kern="1200" dirty="0" smtClean="0">
                <a:latin typeface="+mj-lt"/>
              </a:rPr>
              <a:t>Project Title</a:t>
            </a:r>
          </a:p>
          <a:p>
            <a:pPr algn="ctr">
              <a:lnSpc>
                <a:spcPct val="100000"/>
              </a:lnSpc>
              <a:spcAft>
                <a:spcPts val="1200"/>
              </a:spcAft>
            </a:pPr>
            <a:r>
              <a:rPr lang="en-US" sz="5600" kern="1200" dirty="0" smtClean="0">
                <a:latin typeface="+mj-lt"/>
              </a:rPr>
              <a:t>Author Names</a:t>
            </a:r>
          </a:p>
          <a:p>
            <a:pPr algn="ctr">
              <a:lnSpc>
                <a:spcPct val="100000"/>
              </a:lnSpc>
              <a:spcAft>
                <a:spcPts val="1200"/>
              </a:spcAft>
            </a:pPr>
            <a:r>
              <a:rPr lang="en-US" sz="3600" kern="1200" dirty="0" smtClean="0">
                <a:latin typeface="+mj-lt"/>
              </a:rPr>
              <a:t>Additional</a:t>
            </a:r>
            <a:r>
              <a:rPr lang="en-US" sz="3600" kern="1200" baseline="0" dirty="0" smtClean="0">
                <a:latin typeface="+mj-lt"/>
              </a:rPr>
              <a:t> Information</a:t>
            </a:r>
            <a:endParaRPr lang="en-US" sz="3600" kern="1200" dirty="0">
              <a:latin typeface="+mj-lt"/>
            </a:endParaRPr>
          </a:p>
        </p:txBody>
      </p:sp>
      <p:sp>
        <p:nvSpPr>
          <p:cNvPr id="6" name="Rectangle 5"/>
          <p:cNvSpPr/>
          <p:nvPr/>
        </p:nvSpPr>
        <p:spPr>
          <a:xfrm>
            <a:off x="1143000" y="5029200"/>
            <a:ext cx="621792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1-Column Section Title</a:t>
            </a:r>
            <a:endParaRPr lang="en-US" sz="3600" b="1" kern="1200" dirty="0">
              <a:latin typeface="+mj-lt"/>
            </a:endParaRPr>
          </a:p>
        </p:txBody>
      </p:sp>
      <p:sp>
        <p:nvSpPr>
          <p:cNvPr id="9" name="TextBox 8"/>
          <p:cNvSpPr txBox="1"/>
          <p:nvPr/>
        </p:nvSpPr>
        <p:spPr>
          <a:xfrm>
            <a:off x="1143000" y="5943600"/>
            <a:ext cx="621792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19" name="TextBox 18"/>
          <p:cNvSpPr txBox="1"/>
          <p:nvPr/>
        </p:nvSpPr>
        <p:spPr>
          <a:xfrm>
            <a:off x="7808686" y="7691770"/>
            <a:ext cx="6217920" cy="655564"/>
          </a:xfrm>
          <a:prstGeom prst="rect">
            <a:avLst/>
          </a:prstGeom>
          <a:noFill/>
        </p:spPr>
        <p:txBody>
          <a:bodyPr wrap="square" lIns="182880" tIns="0" rIns="182880" bIns="0" rtlCol="0">
            <a:spAutoFit/>
          </a:bodyPr>
          <a:lstStyle/>
          <a:p>
            <a:pPr algn="just">
              <a:lnSpc>
                <a:spcPct val="120000"/>
              </a:lnSpc>
              <a:spcAft>
                <a:spcPts val="1200"/>
              </a:spcAft>
            </a:pPr>
            <a:r>
              <a:rPr lang="en-US" sz="1800" b="1" dirty="0" smtClean="0">
                <a:latin typeface="+mj-lt"/>
              </a:rPr>
              <a:t>1-column c</a:t>
            </a:r>
            <a:r>
              <a:rPr lang="en-US" sz="1800" b="1" kern="1200" dirty="0" smtClean="0">
                <a:latin typeface="+mj-lt"/>
              </a:rPr>
              <a:t>aption text box.</a:t>
            </a:r>
            <a:r>
              <a:rPr lang="en-US" sz="1800" kern="1200" dirty="0" smtClean="0">
                <a:latin typeface="+mj-lt"/>
              </a:rPr>
              <a:t> Used for adding a caption to under any graphics, images, charts, tables and diagrams. </a:t>
            </a:r>
            <a:endParaRPr lang="en-US" sz="1800" kern="1200" dirty="0">
              <a:latin typeface="+mj-lt"/>
            </a:endParaRPr>
          </a:p>
        </p:txBody>
      </p:sp>
      <p:sp>
        <p:nvSpPr>
          <p:cNvPr id="20" name="TextBox 19"/>
          <p:cNvSpPr txBox="1"/>
          <p:nvPr/>
        </p:nvSpPr>
        <p:spPr>
          <a:xfrm>
            <a:off x="14493240" y="5943600"/>
            <a:ext cx="6217920" cy="1800493"/>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a:t>
            </a:r>
          </a:p>
          <a:p>
            <a:pPr marL="342900" indent="-342900" algn="just">
              <a:lnSpc>
                <a:spcPct val="120000"/>
              </a:lnSpc>
              <a:spcAft>
                <a:spcPts val="1200"/>
              </a:spcAft>
              <a:buFont typeface="Arial"/>
              <a:buChar char="•"/>
            </a:pPr>
            <a:r>
              <a:rPr lang="en-US" sz="3000" dirty="0" smtClean="0"/>
              <a:t>Good for any content you want to appear in a bullet or numbered list.</a:t>
            </a:r>
            <a:endParaRPr lang="en-US" sz="3000" kern="1200" dirty="0"/>
          </a:p>
        </p:txBody>
      </p:sp>
      <p:sp>
        <p:nvSpPr>
          <p:cNvPr id="22" name="TextBox 21"/>
          <p:cNvSpPr txBox="1"/>
          <p:nvPr/>
        </p:nvSpPr>
        <p:spPr>
          <a:xfrm>
            <a:off x="7818120" y="5939944"/>
            <a:ext cx="6208486" cy="1317284"/>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smtClean="0"/>
              <a:t>Sample s</a:t>
            </a:r>
            <a:r>
              <a:rPr lang="en-US" sz="2400" kern="1200" dirty="0" smtClean="0"/>
              <a:t>haded text box. Can be used for any paragraph of content you want to call special attention to.</a:t>
            </a:r>
            <a:endParaRPr lang="en-US" sz="2400" dirty="0"/>
          </a:p>
        </p:txBody>
      </p:sp>
      <p:sp>
        <p:nvSpPr>
          <p:cNvPr id="25" name="Rectangle 24"/>
          <p:cNvSpPr/>
          <p:nvPr/>
        </p:nvSpPr>
        <p:spPr>
          <a:xfrm>
            <a:off x="-13403254" y="5025544"/>
            <a:ext cx="1289304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2-Column Section Title</a:t>
            </a:r>
            <a:endParaRPr lang="en-US" sz="3600" b="1" kern="1200" dirty="0">
              <a:latin typeface="+mj-lt"/>
            </a:endParaRPr>
          </a:p>
        </p:txBody>
      </p:sp>
      <p:sp>
        <p:nvSpPr>
          <p:cNvPr id="27" name="TextBox 26"/>
          <p:cNvSpPr txBox="1"/>
          <p:nvPr/>
        </p:nvSpPr>
        <p:spPr>
          <a:xfrm>
            <a:off x="-13403254" y="13217934"/>
            <a:ext cx="12902474" cy="655564"/>
          </a:xfrm>
          <a:prstGeom prst="rect">
            <a:avLst/>
          </a:prstGeom>
          <a:solidFill>
            <a:schemeClr val="bg1"/>
          </a:solidFill>
        </p:spPr>
        <p:txBody>
          <a:bodyPr wrap="square" lIns="182880" tIns="0" rIns="182880" bIns="0" rtlCol="0">
            <a:spAutoFit/>
          </a:bodyPr>
          <a:lstStyle/>
          <a:p>
            <a:pPr algn="just">
              <a:lnSpc>
                <a:spcPct val="120000"/>
              </a:lnSpc>
              <a:spcAft>
                <a:spcPts val="1200"/>
              </a:spcAft>
            </a:pPr>
            <a:r>
              <a:rPr lang="en-US" sz="1800" b="1" dirty="0"/>
              <a:t>2</a:t>
            </a:r>
            <a:r>
              <a:rPr lang="en-US" sz="1800" b="1" dirty="0" smtClean="0"/>
              <a:t>-</a:t>
            </a:r>
            <a:r>
              <a:rPr lang="en-US" sz="1800" b="1" dirty="0"/>
              <a:t>column caption text box.</a:t>
            </a:r>
            <a:r>
              <a:rPr lang="en-US" sz="1800" dirty="0"/>
              <a:t> Used for adding a caption to under any graphics, images, charts, tables and </a:t>
            </a:r>
            <a:r>
              <a:rPr lang="en-US" sz="1800" dirty="0" smtClean="0"/>
              <a:t>diagrams that are two columns wide. </a:t>
            </a:r>
            <a:endParaRPr lang="en-US" sz="1800" dirty="0"/>
          </a:p>
        </p:txBody>
      </p:sp>
      <p:sp>
        <p:nvSpPr>
          <p:cNvPr id="29" name="Rectangle 28"/>
          <p:cNvSpPr/>
          <p:nvPr/>
        </p:nvSpPr>
        <p:spPr>
          <a:xfrm>
            <a:off x="7818120" y="5029200"/>
            <a:ext cx="621792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1-Column Section Title</a:t>
            </a:r>
            <a:endParaRPr lang="en-US" sz="3600" b="1" kern="1200" dirty="0">
              <a:latin typeface="+mj-lt"/>
            </a:endParaRPr>
          </a:p>
        </p:txBody>
      </p:sp>
      <p:sp>
        <p:nvSpPr>
          <p:cNvPr id="30" name="Rectangle 29"/>
          <p:cNvSpPr/>
          <p:nvPr/>
        </p:nvSpPr>
        <p:spPr>
          <a:xfrm>
            <a:off x="14493240" y="5029200"/>
            <a:ext cx="621792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1-Column Section Title</a:t>
            </a:r>
            <a:endParaRPr lang="en-US" sz="3600" b="1" kern="1200" dirty="0">
              <a:latin typeface="+mj-lt"/>
            </a:endParaRPr>
          </a:p>
        </p:txBody>
      </p:sp>
      <p:sp>
        <p:nvSpPr>
          <p:cNvPr id="3" name="TextBox 2"/>
          <p:cNvSpPr txBox="1"/>
          <p:nvPr/>
        </p:nvSpPr>
        <p:spPr>
          <a:xfrm>
            <a:off x="6755884" y="32455382"/>
            <a:ext cx="184666" cy="1046440"/>
          </a:xfrm>
          <a:prstGeom prst="rect">
            <a:avLst/>
          </a:prstGeom>
          <a:noFill/>
        </p:spPr>
        <p:txBody>
          <a:bodyPr wrap="none" rtlCol="0">
            <a:spAutoFit/>
          </a:bodyPr>
          <a:lstStyle/>
          <a:p>
            <a:endParaRPr lang="en-US" dirty="0"/>
          </a:p>
        </p:txBody>
      </p:sp>
      <p:sp>
        <p:nvSpPr>
          <p:cNvPr id="28" name="TextBox 27"/>
          <p:cNvSpPr txBox="1"/>
          <p:nvPr/>
        </p:nvSpPr>
        <p:spPr>
          <a:xfrm>
            <a:off x="-13412398" y="6817685"/>
            <a:ext cx="12902184"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that stretches two columns wide. Text boxes of this width are be difficult to read from in poster format. Use only when necessary</a:t>
            </a:r>
            <a:endParaRPr lang="en-US" sz="2400" kern="1200" dirty="0"/>
          </a:p>
        </p:txBody>
      </p:sp>
      <p:sp>
        <p:nvSpPr>
          <p:cNvPr id="33" name="TextBox 32"/>
          <p:cNvSpPr txBox="1"/>
          <p:nvPr/>
        </p:nvSpPr>
        <p:spPr>
          <a:xfrm>
            <a:off x="-13412398" y="8591003"/>
            <a:ext cx="12902184" cy="1954381"/>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 that stretches two columns wide.</a:t>
            </a:r>
          </a:p>
          <a:p>
            <a:pPr marL="342900" indent="-342900" algn="just">
              <a:lnSpc>
                <a:spcPct val="120000"/>
              </a:lnSpc>
              <a:spcAft>
                <a:spcPts val="1200"/>
              </a:spcAft>
              <a:buFont typeface="Arial"/>
              <a:buChar char="•"/>
            </a:pPr>
            <a:r>
              <a:rPr lang="en-US" sz="3000" dirty="0" smtClean="0"/>
              <a:t>Text boxes of this width are difficult to read in poster format.</a:t>
            </a:r>
          </a:p>
          <a:p>
            <a:pPr marL="342900" indent="-342900" algn="just">
              <a:lnSpc>
                <a:spcPct val="120000"/>
              </a:lnSpc>
              <a:spcAft>
                <a:spcPts val="1200"/>
              </a:spcAft>
              <a:buFont typeface="Arial"/>
              <a:buChar char="•"/>
            </a:pPr>
            <a:r>
              <a:rPr lang="en-US" sz="3000" kern="1200" dirty="0" smtClean="0"/>
              <a:t>Use sparingly</a:t>
            </a:r>
            <a:endParaRPr lang="en-US" sz="3000" kern="1200" dirty="0"/>
          </a:p>
        </p:txBody>
      </p:sp>
      <p:sp>
        <p:nvSpPr>
          <p:cNvPr id="38" name="TextBox 37"/>
          <p:cNvSpPr txBox="1"/>
          <p:nvPr/>
        </p:nvSpPr>
        <p:spPr>
          <a:xfrm>
            <a:off x="-13412398" y="11444617"/>
            <a:ext cx="12902184" cy="874085"/>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a:t>Sample </a:t>
            </a:r>
            <a:r>
              <a:rPr lang="en-US" sz="2400" dirty="0" smtClean="0"/>
              <a:t>shaded text </a:t>
            </a:r>
            <a:r>
              <a:rPr lang="en-US" sz="2400" dirty="0"/>
              <a:t>box that stretches two columns wide. Text boxes of this width are be difficult to read from in poster format. Use only when </a:t>
            </a:r>
            <a:r>
              <a:rPr lang="en-US" sz="2400" dirty="0" smtClean="0"/>
              <a:t>necessary.</a:t>
            </a:r>
            <a:endParaRPr lang="en-US" sz="2400" dirty="0"/>
          </a:p>
        </p:txBody>
      </p:sp>
      <p:sp>
        <p:nvSpPr>
          <p:cNvPr id="44" name="TextBox 43"/>
          <p:cNvSpPr txBox="1"/>
          <p:nvPr/>
        </p:nvSpPr>
        <p:spPr>
          <a:xfrm>
            <a:off x="23904713" y="5936288"/>
            <a:ext cx="12893041" cy="3262432"/>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i="1" dirty="0" smtClean="0"/>
              <a:t>Not</a:t>
            </a:r>
            <a:r>
              <a:rPr lang="en-US" sz="2400" dirty="0" smtClean="0"/>
              <a:t> required.</a:t>
            </a:r>
          </a:p>
          <a:p>
            <a:pPr algn="just">
              <a:lnSpc>
                <a:spcPct val="120000"/>
              </a:lnSpc>
              <a:spcAft>
                <a:spcPts val="1200"/>
              </a:spcAft>
            </a:pPr>
            <a:r>
              <a:rPr lang="en-US" sz="2400" dirty="0" smtClean="0"/>
              <a:t>If you do want to use a logo, please use one of the images in this area.</a:t>
            </a:r>
          </a:p>
          <a:p>
            <a:pPr algn="just">
              <a:lnSpc>
                <a:spcPct val="120000"/>
              </a:lnSpc>
              <a:spcAft>
                <a:spcPts val="1200"/>
              </a:spcAft>
            </a:pPr>
            <a:r>
              <a:rPr lang="en-US" sz="2400" dirty="0" smtClean="0"/>
              <a:t>Avoid changing the size of these logos, if possible. If you do need to change the size of the logo, be sure to lock the aspect ratio of the image and scale appropriately.</a:t>
            </a:r>
          </a:p>
          <a:p>
            <a:pPr algn="just">
              <a:lnSpc>
                <a:spcPct val="120000"/>
              </a:lnSpc>
              <a:spcAft>
                <a:spcPts val="1200"/>
              </a:spcAft>
            </a:pPr>
            <a:r>
              <a:rPr lang="en-US" sz="2400" dirty="0" smtClean="0">
                <a:hlinkClick r:id="rId2"/>
              </a:rPr>
              <a:t>Please review the Trinity College Logo usage guidelines.</a:t>
            </a:r>
            <a:endParaRPr lang="en-US" sz="2400" dirty="0" smtClean="0"/>
          </a:p>
          <a:p>
            <a:pPr algn="just">
              <a:lnSpc>
                <a:spcPct val="120000"/>
              </a:lnSpc>
              <a:spcAft>
                <a:spcPts val="1200"/>
              </a:spcAft>
              <a:tabLst>
                <a:tab pos="3463925" algn="l"/>
              </a:tabLst>
            </a:pPr>
            <a:endParaRPr lang="en-US" sz="2400" dirty="0"/>
          </a:p>
        </p:txBody>
      </p:sp>
      <p:sp>
        <p:nvSpPr>
          <p:cNvPr id="45" name="Rectangle 44"/>
          <p:cNvSpPr/>
          <p:nvPr/>
        </p:nvSpPr>
        <p:spPr>
          <a:xfrm>
            <a:off x="23904714" y="5025544"/>
            <a:ext cx="12893040" cy="9144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Trinity College Logos</a:t>
            </a:r>
            <a:endParaRPr lang="en-US" sz="3600" b="1" kern="1200" dirty="0">
              <a:latin typeface="+mj-lt"/>
            </a:endParaRPr>
          </a:p>
        </p:txBody>
      </p:sp>
      <p:pic>
        <p:nvPicPr>
          <p:cNvPr id="2" name="Picture 1" descr="TrinityCollege_horz_no_seal.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95280" y="10240479"/>
            <a:ext cx="6217920" cy="1090155"/>
          </a:xfrm>
          <a:prstGeom prst="rect">
            <a:avLst/>
          </a:prstGeom>
        </p:spPr>
      </p:pic>
      <p:pic>
        <p:nvPicPr>
          <p:cNvPr id="7" name="Picture 6" descr="TrinityCollege_horz-seal-top.e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895280" y="12452090"/>
            <a:ext cx="6217920" cy="3102187"/>
          </a:xfrm>
          <a:prstGeom prst="rect">
            <a:avLst/>
          </a:prstGeom>
        </p:spPr>
      </p:pic>
      <p:pic>
        <p:nvPicPr>
          <p:cNvPr id="8" name="Picture 7"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210324" y="19965755"/>
            <a:ext cx="12893040" cy="2496816"/>
          </a:xfrm>
          <a:prstGeom prst="rect">
            <a:avLst/>
          </a:prstGeom>
        </p:spPr>
      </p:pic>
      <p:pic>
        <p:nvPicPr>
          <p:cNvPr id="10" name="Picture 9"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885846" y="23617095"/>
            <a:ext cx="6217920" cy="5123780"/>
          </a:xfrm>
          <a:prstGeom prst="rect">
            <a:avLst/>
          </a:prstGeom>
        </p:spPr>
      </p:pic>
      <p:pic>
        <p:nvPicPr>
          <p:cNvPr id="12" name="Picture 11"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1110791" y="23617095"/>
            <a:ext cx="6217920" cy="9100046"/>
          </a:xfrm>
          <a:prstGeom prst="rect">
            <a:avLst/>
          </a:prstGeom>
        </p:spPr>
      </p:pic>
      <p:pic>
        <p:nvPicPr>
          <p:cNvPr id="14" name="Picture 13"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656844" y="11025729"/>
            <a:ext cx="6217920" cy="1204138"/>
          </a:xfrm>
          <a:prstGeom prst="rect">
            <a:avLst/>
          </a:prstGeom>
        </p:spPr>
      </p:pic>
      <p:pic>
        <p:nvPicPr>
          <p:cNvPr id="15" name="Picture 14"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973653" y="16327091"/>
            <a:ext cx="3108960" cy="2561890"/>
          </a:xfrm>
          <a:prstGeom prst="rect">
            <a:avLst/>
          </a:prstGeom>
        </p:spPr>
      </p:pic>
      <p:pic>
        <p:nvPicPr>
          <p:cNvPr id="17" name="Picture 16"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291794" y="13279265"/>
            <a:ext cx="3108960" cy="4550023"/>
          </a:xfrm>
          <a:prstGeom prst="rect">
            <a:avLst/>
          </a:prstGeom>
        </p:spPr>
      </p:pic>
      <p:sp>
        <p:nvSpPr>
          <p:cNvPr id="46" name="Rectangle 45"/>
          <p:cNvSpPr/>
          <p:nvPr/>
        </p:nvSpPr>
        <p:spPr>
          <a:xfrm>
            <a:off x="1143000" y="12524106"/>
            <a:ext cx="621792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1-Column Section Title</a:t>
            </a:r>
            <a:endParaRPr lang="en-US" sz="3600" b="1" kern="1200" dirty="0">
              <a:latin typeface="+mj-lt"/>
            </a:endParaRPr>
          </a:p>
        </p:txBody>
      </p:sp>
      <p:sp>
        <p:nvSpPr>
          <p:cNvPr id="47" name="TextBox 46"/>
          <p:cNvSpPr txBox="1"/>
          <p:nvPr/>
        </p:nvSpPr>
        <p:spPr>
          <a:xfrm>
            <a:off x="1143000" y="13438506"/>
            <a:ext cx="621792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Tree>
    <p:extLst>
      <p:ext uri="{BB962C8B-B14F-4D97-AF65-F5344CB8AC3E}">
        <p14:creationId xmlns:p14="http://schemas.microsoft.com/office/powerpoint/2010/main" val="532886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429</TotalTime>
  <Words>315</Words>
  <Application>Microsoft Macintosh PowerPoint</Application>
  <PresentationFormat>Custom</PresentationFormat>
  <Paragraphs>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Trinity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Susan Denning</cp:lastModifiedBy>
  <cp:revision>65</cp:revision>
  <dcterms:created xsi:type="dcterms:W3CDTF">2013-03-11T16:11:24Z</dcterms:created>
  <dcterms:modified xsi:type="dcterms:W3CDTF">2014-04-15T18:58:14Z</dcterms:modified>
</cp:coreProperties>
</file>