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32918400" cy="438912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591" autoAdjust="0"/>
    <p:restoredTop sz="94669" autoAdjust="0"/>
  </p:normalViewPr>
  <p:slideViewPr>
    <p:cSldViewPr snapToGrid="0" snapToObjects="1">
      <p:cViewPr varScale="1">
        <p:scale>
          <a:sx n="19" d="100"/>
          <a:sy n="19" d="100"/>
        </p:scale>
        <p:origin x="-5448" y="-104"/>
      </p:cViewPr>
      <p:guideLst>
        <p:guide orient="horz" pos="13824"/>
        <p:guide pos="103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B9E031-E5A8-B640-8EA5-C08FF95FE117}" type="datetimeFigureOut">
              <a:rPr lang="en-US" smtClean="0"/>
              <a:t>4/15/14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096364-C919-4F44-811D-78CA171716A2}" type="slidenum">
              <a:rPr lang="en-US" smtClean="0"/>
              <a:t>‹#›</a:t>
            </a:fld>
            <a:endParaRPr lang="en-US"/>
          </a:p>
        </p:txBody>
      </p:sp>
    </p:spTree>
    <p:extLst>
      <p:ext uri="{BB962C8B-B14F-4D97-AF65-F5344CB8AC3E}">
        <p14:creationId xmlns:p14="http://schemas.microsoft.com/office/powerpoint/2010/main" val="8694028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sible Columns">
    <p:spTree>
      <p:nvGrpSpPr>
        <p:cNvPr id="1" name=""/>
        <p:cNvGrpSpPr/>
        <p:nvPr/>
      </p:nvGrpSpPr>
      <p:grpSpPr>
        <a:xfrm>
          <a:off x="0" y="0"/>
          <a:ext cx="0" cy="0"/>
          <a:chOff x="0" y="0"/>
          <a:chExt cx="0" cy="0"/>
        </a:xfrm>
      </p:grpSpPr>
      <p:sp>
        <p:nvSpPr>
          <p:cNvPr id="2" name="Rectangle 1"/>
          <p:cNvSpPr/>
          <p:nvPr userDrawn="1"/>
        </p:nvSpPr>
        <p:spPr>
          <a:xfrm>
            <a:off x="914400" y="914400"/>
            <a:ext cx="7772400" cy="420624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p:cNvSpPr/>
          <p:nvPr userDrawn="1"/>
        </p:nvSpPr>
        <p:spPr>
          <a:xfrm>
            <a:off x="8686800" y="914400"/>
            <a:ext cx="7772400" cy="420624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 name="Rectangle 3"/>
          <p:cNvSpPr/>
          <p:nvPr userDrawn="1"/>
        </p:nvSpPr>
        <p:spPr>
          <a:xfrm>
            <a:off x="16459200" y="914400"/>
            <a:ext cx="7772400" cy="420624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Rectangle 4"/>
          <p:cNvSpPr/>
          <p:nvPr userDrawn="1"/>
        </p:nvSpPr>
        <p:spPr>
          <a:xfrm>
            <a:off x="24231600" y="914400"/>
            <a:ext cx="7772400" cy="420624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075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Hidden Columns">
    <p:spTree>
      <p:nvGrpSpPr>
        <p:cNvPr id="1" name=""/>
        <p:cNvGrpSpPr/>
        <p:nvPr/>
      </p:nvGrpSpPr>
      <p:grpSpPr>
        <a:xfrm>
          <a:off x="0" y="0"/>
          <a:ext cx="0" cy="0"/>
          <a:chOff x="0" y="0"/>
          <a:chExt cx="0" cy="0"/>
        </a:xfrm>
      </p:grpSpPr>
    </p:spTree>
    <p:extLst>
      <p:ext uri="{BB962C8B-B14F-4D97-AF65-F5344CB8AC3E}">
        <p14:creationId xmlns:p14="http://schemas.microsoft.com/office/powerpoint/2010/main" val="962526336"/>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38298"/>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6" Type="http://schemas.openxmlformats.org/officeDocument/2006/relationships/image" Target="../media/image4.emf"/><Relationship Id="rId7"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hyperlink" Target="http://www.trincoll.edu/AboutTrinity/offices/communications/policies/Pages/identity.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a:off x="-15768440" y="5760720"/>
            <a:ext cx="150876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2-Column Section Title</a:t>
            </a:r>
            <a:endParaRPr lang="en-US" sz="3600" b="1" dirty="0">
              <a:latin typeface="+mj-lt"/>
            </a:endParaRPr>
          </a:p>
        </p:txBody>
      </p:sp>
      <p:sp>
        <p:nvSpPr>
          <p:cNvPr id="38" name="Rectangle 37"/>
          <p:cNvSpPr/>
          <p:nvPr/>
        </p:nvSpPr>
        <p:spPr>
          <a:xfrm>
            <a:off x="914400" y="914400"/>
            <a:ext cx="31089600" cy="4572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00000"/>
              </a:lnSpc>
              <a:spcAft>
                <a:spcPts val="1200"/>
              </a:spcAft>
            </a:pPr>
            <a:r>
              <a:rPr lang="en-US" sz="8600" dirty="0" smtClean="0">
                <a:latin typeface="+mj-lt"/>
              </a:rPr>
              <a:t>Project Title</a:t>
            </a:r>
          </a:p>
          <a:p>
            <a:pPr algn="ctr">
              <a:lnSpc>
                <a:spcPct val="100000"/>
              </a:lnSpc>
              <a:spcAft>
                <a:spcPts val="1200"/>
              </a:spcAft>
            </a:pPr>
            <a:r>
              <a:rPr lang="en-US" sz="5600" dirty="0" smtClean="0">
                <a:latin typeface="+mj-lt"/>
              </a:rPr>
              <a:t>Author Names</a:t>
            </a:r>
          </a:p>
          <a:p>
            <a:pPr algn="ctr">
              <a:lnSpc>
                <a:spcPct val="100000"/>
              </a:lnSpc>
              <a:spcAft>
                <a:spcPts val="1200"/>
              </a:spcAft>
            </a:pPr>
            <a:r>
              <a:rPr lang="en-US" sz="3600" dirty="0" smtClean="0">
                <a:latin typeface="+mj-lt"/>
              </a:rPr>
              <a:t>Additional</a:t>
            </a:r>
            <a:r>
              <a:rPr lang="en-US" sz="3600" baseline="0" dirty="0" smtClean="0">
                <a:latin typeface="+mj-lt"/>
              </a:rPr>
              <a:t> Information</a:t>
            </a:r>
            <a:endParaRPr lang="en-US" sz="3600" dirty="0">
              <a:latin typeface="+mj-lt"/>
            </a:endParaRPr>
          </a:p>
        </p:txBody>
      </p:sp>
      <p:sp>
        <p:nvSpPr>
          <p:cNvPr id="39" name="Rectangle 38"/>
          <p:cNvSpPr/>
          <p:nvPr/>
        </p:nvSpPr>
        <p:spPr>
          <a:xfrm>
            <a:off x="1076858" y="576072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41" name="Rectangle 40"/>
          <p:cNvSpPr/>
          <p:nvPr/>
        </p:nvSpPr>
        <p:spPr>
          <a:xfrm>
            <a:off x="24455142" y="576072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43" name="Rectangle 42"/>
          <p:cNvSpPr/>
          <p:nvPr/>
        </p:nvSpPr>
        <p:spPr>
          <a:xfrm>
            <a:off x="8915400" y="576072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44" name="Rectangle 43"/>
          <p:cNvSpPr/>
          <p:nvPr/>
        </p:nvSpPr>
        <p:spPr>
          <a:xfrm>
            <a:off x="16687800" y="576072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54" name="TextBox 53"/>
          <p:cNvSpPr txBox="1"/>
          <p:nvPr/>
        </p:nvSpPr>
        <p:spPr>
          <a:xfrm>
            <a:off x="1076858" y="6707244"/>
            <a:ext cx="73152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55" name="TextBox 54"/>
          <p:cNvSpPr txBox="1"/>
          <p:nvPr/>
        </p:nvSpPr>
        <p:spPr>
          <a:xfrm>
            <a:off x="8915400" y="8459070"/>
            <a:ext cx="7315200" cy="655564"/>
          </a:xfrm>
          <a:prstGeom prst="rect">
            <a:avLst/>
          </a:prstGeom>
          <a:noFill/>
        </p:spPr>
        <p:txBody>
          <a:bodyPr wrap="square" lIns="182880" tIns="0" rIns="182880" bIns="0" rtlCol="0">
            <a:spAutoFit/>
          </a:bodyPr>
          <a:lstStyle/>
          <a:p>
            <a:pPr algn="just">
              <a:lnSpc>
                <a:spcPct val="120000"/>
              </a:lnSpc>
              <a:spcAft>
                <a:spcPts val="1200"/>
              </a:spcAft>
            </a:pPr>
            <a:r>
              <a:rPr lang="en-US" sz="1800" b="1" dirty="0" smtClean="0">
                <a:latin typeface="+mj-lt"/>
              </a:rPr>
              <a:t>1-column c</a:t>
            </a:r>
            <a:r>
              <a:rPr lang="en-US" sz="1800" b="1" kern="1200" dirty="0" smtClean="0">
                <a:latin typeface="+mj-lt"/>
              </a:rPr>
              <a:t>aption text box.</a:t>
            </a:r>
            <a:r>
              <a:rPr lang="en-US" sz="1800" kern="1200" dirty="0" smtClean="0">
                <a:latin typeface="+mj-lt"/>
              </a:rPr>
              <a:t> Used for adding a caption to under any graphics, images, charts, tables and diagrams. </a:t>
            </a:r>
            <a:endParaRPr lang="en-US" sz="1800" kern="1200" dirty="0">
              <a:latin typeface="+mj-lt"/>
            </a:endParaRPr>
          </a:p>
        </p:txBody>
      </p:sp>
      <p:sp>
        <p:nvSpPr>
          <p:cNvPr id="66" name="TextBox 65"/>
          <p:cNvSpPr txBox="1"/>
          <p:nvPr/>
        </p:nvSpPr>
        <p:spPr>
          <a:xfrm>
            <a:off x="16687800" y="6707244"/>
            <a:ext cx="7315200" cy="1800493"/>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a:t>
            </a:r>
          </a:p>
          <a:p>
            <a:pPr marL="342900" indent="-342900" algn="just">
              <a:lnSpc>
                <a:spcPct val="120000"/>
              </a:lnSpc>
              <a:spcAft>
                <a:spcPts val="1200"/>
              </a:spcAft>
              <a:buFont typeface="Arial"/>
              <a:buChar char="•"/>
            </a:pPr>
            <a:r>
              <a:rPr lang="en-US" sz="3000" dirty="0" smtClean="0"/>
              <a:t>Good for any content you want to appear in a bullet or numbered list.</a:t>
            </a:r>
            <a:endParaRPr lang="en-US" sz="3000" kern="1200" dirty="0"/>
          </a:p>
        </p:txBody>
      </p:sp>
      <p:sp>
        <p:nvSpPr>
          <p:cNvPr id="69" name="TextBox 68"/>
          <p:cNvSpPr txBox="1"/>
          <p:nvPr/>
        </p:nvSpPr>
        <p:spPr>
          <a:xfrm>
            <a:off x="8924834" y="6707244"/>
            <a:ext cx="7305766"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smtClean="0"/>
              <a:t>Sample s</a:t>
            </a:r>
            <a:r>
              <a:rPr lang="en-US" sz="2400" kern="1200" dirty="0" smtClean="0"/>
              <a:t>haded text box. Can be used for any paragraph of content you want to call special attention to.</a:t>
            </a:r>
            <a:endParaRPr lang="en-US" sz="2400" dirty="0"/>
          </a:p>
        </p:txBody>
      </p:sp>
      <p:sp>
        <p:nvSpPr>
          <p:cNvPr id="70" name="TextBox 69"/>
          <p:cNvSpPr txBox="1"/>
          <p:nvPr/>
        </p:nvSpPr>
        <p:spPr>
          <a:xfrm>
            <a:off x="-15759296" y="13654976"/>
            <a:ext cx="15078456" cy="323165"/>
          </a:xfrm>
          <a:prstGeom prst="rect">
            <a:avLst/>
          </a:prstGeom>
          <a:solidFill>
            <a:schemeClr val="bg1"/>
          </a:solidFill>
        </p:spPr>
        <p:txBody>
          <a:bodyPr wrap="square" lIns="182880" tIns="0" rIns="182880" bIns="0" rtlCol="0">
            <a:spAutoFit/>
          </a:bodyPr>
          <a:lstStyle/>
          <a:p>
            <a:pPr algn="just">
              <a:lnSpc>
                <a:spcPct val="120000"/>
              </a:lnSpc>
              <a:spcAft>
                <a:spcPts val="1200"/>
              </a:spcAft>
            </a:pPr>
            <a:r>
              <a:rPr lang="en-US" sz="1800" b="1" dirty="0"/>
              <a:t>2</a:t>
            </a:r>
            <a:r>
              <a:rPr lang="en-US" sz="1800" b="1" dirty="0" smtClean="0"/>
              <a:t>-</a:t>
            </a:r>
            <a:r>
              <a:rPr lang="en-US" sz="1800" b="1" dirty="0"/>
              <a:t>column caption text box.</a:t>
            </a:r>
            <a:r>
              <a:rPr lang="en-US" sz="1800" dirty="0"/>
              <a:t> Used for adding a caption to under any graphics, images, charts, tables and </a:t>
            </a:r>
            <a:r>
              <a:rPr lang="en-US" sz="1800" dirty="0" smtClean="0"/>
              <a:t>diagrams that are two columns wide. </a:t>
            </a:r>
            <a:endParaRPr lang="en-US" sz="1800" dirty="0"/>
          </a:p>
        </p:txBody>
      </p:sp>
      <p:sp>
        <p:nvSpPr>
          <p:cNvPr id="71" name="TextBox 70"/>
          <p:cNvSpPr txBox="1"/>
          <p:nvPr/>
        </p:nvSpPr>
        <p:spPr>
          <a:xfrm>
            <a:off x="-15768440" y="7254727"/>
            <a:ext cx="150876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that stretches two columns wide. Text boxes of this width are be difficult to read from in poster format. Use only when necessary</a:t>
            </a:r>
            <a:endParaRPr lang="en-US" sz="2400" kern="1200" dirty="0"/>
          </a:p>
        </p:txBody>
      </p:sp>
      <p:sp>
        <p:nvSpPr>
          <p:cNvPr id="72" name="TextBox 71"/>
          <p:cNvSpPr txBox="1"/>
          <p:nvPr/>
        </p:nvSpPr>
        <p:spPr>
          <a:xfrm>
            <a:off x="-15768440" y="9028045"/>
            <a:ext cx="15087600" cy="1954381"/>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 that stretches two columns wide.</a:t>
            </a:r>
          </a:p>
          <a:p>
            <a:pPr marL="342900" indent="-342900" algn="just">
              <a:lnSpc>
                <a:spcPct val="120000"/>
              </a:lnSpc>
              <a:spcAft>
                <a:spcPts val="1200"/>
              </a:spcAft>
              <a:buFont typeface="Arial"/>
              <a:buChar char="•"/>
            </a:pPr>
            <a:r>
              <a:rPr lang="en-US" sz="3000" dirty="0" smtClean="0"/>
              <a:t>Text boxes of this width are difficult to read in poster format.</a:t>
            </a:r>
          </a:p>
          <a:p>
            <a:pPr marL="342900" indent="-342900" algn="just">
              <a:lnSpc>
                <a:spcPct val="120000"/>
              </a:lnSpc>
              <a:spcAft>
                <a:spcPts val="1200"/>
              </a:spcAft>
              <a:buFont typeface="Arial"/>
              <a:buChar char="•"/>
            </a:pPr>
            <a:r>
              <a:rPr lang="en-US" sz="3000" kern="1200" dirty="0" smtClean="0"/>
              <a:t>Use sparingly</a:t>
            </a:r>
            <a:endParaRPr lang="en-US" sz="3000" kern="1200" dirty="0"/>
          </a:p>
        </p:txBody>
      </p:sp>
      <p:sp>
        <p:nvSpPr>
          <p:cNvPr id="73" name="TextBox 72"/>
          <p:cNvSpPr txBox="1"/>
          <p:nvPr/>
        </p:nvSpPr>
        <p:spPr>
          <a:xfrm>
            <a:off x="-15768440" y="11881659"/>
            <a:ext cx="1508760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a:t>Sample </a:t>
            </a:r>
            <a:r>
              <a:rPr lang="en-US" sz="2400" dirty="0" smtClean="0"/>
              <a:t>shaded text </a:t>
            </a:r>
            <a:r>
              <a:rPr lang="en-US" sz="2400" dirty="0"/>
              <a:t>box that stretches two columns wide. Text boxes of this width are be difficult to read from in poster format. Use only when </a:t>
            </a:r>
            <a:r>
              <a:rPr lang="en-US" sz="2400" dirty="0" smtClean="0"/>
              <a:t>necessary.</a:t>
            </a:r>
            <a:endParaRPr lang="en-US" sz="2400" dirty="0"/>
          </a:p>
        </p:txBody>
      </p:sp>
      <p:sp>
        <p:nvSpPr>
          <p:cNvPr id="74" name="Rectangle 73"/>
          <p:cNvSpPr/>
          <p:nvPr/>
        </p:nvSpPr>
        <p:spPr>
          <a:xfrm>
            <a:off x="1076858" y="10530216"/>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75" name="TextBox 74"/>
          <p:cNvSpPr txBox="1"/>
          <p:nvPr/>
        </p:nvSpPr>
        <p:spPr>
          <a:xfrm>
            <a:off x="1076858" y="11444616"/>
            <a:ext cx="73152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76" name="TextBox 75"/>
          <p:cNvSpPr txBox="1"/>
          <p:nvPr/>
        </p:nvSpPr>
        <p:spPr>
          <a:xfrm>
            <a:off x="24455142" y="6859644"/>
            <a:ext cx="7315200" cy="1800493"/>
          </a:xfrm>
          <a:prstGeom prst="rect">
            <a:avLst/>
          </a:prstGeom>
          <a:noFill/>
        </p:spPr>
        <p:txBody>
          <a:bodyPr wrap="square" lIns="182880" tIns="0" rIns="182880" bIns="0" rtlCol="0">
            <a:spAutoFit/>
          </a:bodyPr>
          <a:lstStyle/>
          <a:p>
            <a:pPr marL="514350" indent="-514350" algn="just">
              <a:lnSpc>
                <a:spcPct val="120000"/>
              </a:lnSpc>
              <a:spcAft>
                <a:spcPts val="1200"/>
              </a:spcAft>
              <a:buFont typeface="+mj-lt"/>
              <a:buAutoNum type="arabicPeriod"/>
            </a:pPr>
            <a:r>
              <a:rPr lang="en-US" sz="3000" kern="1200" dirty="0" smtClean="0"/>
              <a:t>Sample list box.</a:t>
            </a:r>
          </a:p>
          <a:p>
            <a:pPr marL="514350" indent="-514350" algn="just">
              <a:lnSpc>
                <a:spcPct val="120000"/>
              </a:lnSpc>
              <a:spcAft>
                <a:spcPts val="1200"/>
              </a:spcAft>
              <a:buFont typeface="+mj-lt"/>
              <a:buAutoNum type="arabicPeriod"/>
            </a:pPr>
            <a:r>
              <a:rPr lang="en-US" sz="3000" dirty="0" smtClean="0"/>
              <a:t>Good for any content you want to appear in a bullet or numbered list.</a:t>
            </a:r>
            <a:endParaRPr lang="en-US" sz="3000" kern="1200" dirty="0"/>
          </a:p>
        </p:txBody>
      </p:sp>
      <p:sp>
        <p:nvSpPr>
          <p:cNvPr id="77" name="TextBox 76"/>
          <p:cNvSpPr txBox="1"/>
          <p:nvPr/>
        </p:nvSpPr>
        <p:spPr>
          <a:xfrm>
            <a:off x="34460825" y="6565804"/>
            <a:ext cx="15087601" cy="3262432"/>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i="1" dirty="0" smtClean="0"/>
              <a:t>Not</a:t>
            </a:r>
            <a:r>
              <a:rPr lang="en-US" sz="2400" dirty="0" smtClean="0"/>
              <a:t> required.</a:t>
            </a:r>
          </a:p>
          <a:p>
            <a:pPr algn="just">
              <a:lnSpc>
                <a:spcPct val="120000"/>
              </a:lnSpc>
              <a:spcAft>
                <a:spcPts val="1200"/>
              </a:spcAft>
            </a:pPr>
            <a:r>
              <a:rPr lang="en-US" sz="2400" dirty="0" smtClean="0"/>
              <a:t>If you do want to use a logo, please use one of the images in this area.</a:t>
            </a:r>
          </a:p>
          <a:p>
            <a:pPr algn="just">
              <a:lnSpc>
                <a:spcPct val="120000"/>
              </a:lnSpc>
              <a:spcAft>
                <a:spcPts val="1200"/>
              </a:spcAft>
            </a:pPr>
            <a:r>
              <a:rPr lang="en-US" sz="2400" dirty="0" smtClean="0"/>
              <a:t>Avoid changing the size of these logos, if possible. If you do need to change the size of the logo, be sure to lock the aspect ratio of the image and scale appropriately.</a:t>
            </a:r>
          </a:p>
          <a:p>
            <a:pPr algn="just">
              <a:lnSpc>
                <a:spcPct val="120000"/>
              </a:lnSpc>
              <a:spcAft>
                <a:spcPts val="1200"/>
              </a:spcAft>
            </a:pPr>
            <a:r>
              <a:rPr lang="en-US" sz="2400" dirty="0" smtClean="0">
                <a:hlinkClick r:id="rId2"/>
              </a:rPr>
              <a:t>Please review the Trinity College Logo usage guidelines.</a:t>
            </a:r>
            <a:endParaRPr lang="en-US" sz="2400" dirty="0" smtClean="0"/>
          </a:p>
          <a:p>
            <a:pPr algn="just">
              <a:lnSpc>
                <a:spcPct val="120000"/>
              </a:lnSpc>
              <a:spcAft>
                <a:spcPts val="1200"/>
              </a:spcAft>
              <a:tabLst>
                <a:tab pos="3463925" algn="l"/>
              </a:tabLst>
            </a:pPr>
            <a:endParaRPr lang="en-US" sz="2400" dirty="0"/>
          </a:p>
        </p:txBody>
      </p:sp>
      <p:sp>
        <p:nvSpPr>
          <p:cNvPr id="78" name="Rectangle 77"/>
          <p:cNvSpPr/>
          <p:nvPr/>
        </p:nvSpPr>
        <p:spPr>
          <a:xfrm>
            <a:off x="34460826" y="5655060"/>
            <a:ext cx="15087600" cy="914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Trinity College Logos</a:t>
            </a:r>
            <a:endParaRPr lang="en-US" sz="3600" b="1" kern="1200" dirty="0">
              <a:latin typeface="+mj-lt"/>
            </a:endParaRPr>
          </a:p>
        </p:txBody>
      </p:sp>
      <p:pic>
        <p:nvPicPr>
          <p:cNvPr id="79" name="Picture 78" descr="TrinityCollege_horz_no_se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51392" y="10869995"/>
            <a:ext cx="7315200" cy="1282535"/>
          </a:xfrm>
          <a:prstGeom prst="rect">
            <a:avLst/>
          </a:prstGeom>
        </p:spPr>
      </p:pic>
      <p:pic>
        <p:nvPicPr>
          <p:cNvPr id="80" name="Picture 79" descr="TrinityCollege_horz-seal-top.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61793" y="12755744"/>
            <a:ext cx="7315200" cy="3649632"/>
          </a:xfrm>
          <a:prstGeom prst="rect">
            <a:avLst/>
          </a:prstGeom>
        </p:spPr>
      </p:pic>
      <p:pic>
        <p:nvPicPr>
          <p:cNvPr id="81" name="Picture 80"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718959" y="22039129"/>
            <a:ext cx="15087600" cy="2921806"/>
          </a:xfrm>
          <a:prstGeom prst="rect">
            <a:avLst/>
          </a:prstGeom>
        </p:spPr>
      </p:pic>
      <p:pic>
        <p:nvPicPr>
          <p:cNvPr id="82" name="Picture 81"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460826" y="26808501"/>
            <a:ext cx="7315200" cy="6027976"/>
          </a:xfrm>
          <a:prstGeom prst="rect">
            <a:avLst/>
          </a:prstGeom>
        </p:spPr>
      </p:pic>
      <p:pic>
        <p:nvPicPr>
          <p:cNvPr id="83" name="Picture 82"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013479" y="25935440"/>
            <a:ext cx="7315200" cy="10705936"/>
          </a:xfrm>
          <a:prstGeom prst="rect">
            <a:avLst/>
          </a:prstGeom>
        </p:spPr>
      </p:pic>
      <p:pic>
        <p:nvPicPr>
          <p:cNvPr id="84" name="Picture 83"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538836" y="10713190"/>
            <a:ext cx="7315200" cy="1416633"/>
          </a:xfrm>
          <a:prstGeom prst="rect">
            <a:avLst/>
          </a:prstGeom>
        </p:spPr>
      </p:pic>
      <p:pic>
        <p:nvPicPr>
          <p:cNvPr id="85" name="Picture 84"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29765" y="18237552"/>
            <a:ext cx="3108960" cy="2561890"/>
          </a:xfrm>
          <a:prstGeom prst="rect">
            <a:avLst/>
          </a:prstGeom>
        </p:spPr>
      </p:pic>
      <p:pic>
        <p:nvPicPr>
          <p:cNvPr id="86" name="Picture 85"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676706" y="13065928"/>
            <a:ext cx="3657600" cy="5352968"/>
          </a:xfrm>
          <a:prstGeom prst="rect">
            <a:avLst/>
          </a:prstGeom>
        </p:spPr>
      </p:pic>
    </p:spTree>
    <p:extLst>
      <p:ext uri="{BB962C8B-B14F-4D97-AF65-F5344CB8AC3E}">
        <p14:creationId xmlns:p14="http://schemas.microsoft.com/office/powerpoint/2010/main" val="40270087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212</TotalTime>
  <Words>339</Words>
  <Application>Microsoft Macintosh PowerPoint</Application>
  <PresentationFormat>Custom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Denning</dc:creator>
  <cp:lastModifiedBy>Susan Denning</cp:lastModifiedBy>
  <cp:revision>78</cp:revision>
  <cp:lastPrinted>2013-03-07T15:59:30Z</cp:lastPrinted>
  <dcterms:created xsi:type="dcterms:W3CDTF">2013-03-06T16:37:53Z</dcterms:created>
  <dcterms:modified xsi:type="dcterms:W3CDTF">2014-04-15T19:00:05Z</dcterms:modified>
</cp:coreProperties>
</file>