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3"/>
  </p:handoutMasterIdLst>
  <p:sldIdLst>
    <p:sldId id="256" r:id="rId2"/>
  </p:sldIdLst>
  <p:sldSz cx="43891200" cy="32918400"/>
  <p:notesSz cx="6858000" cy="9144000"/>
  <p:defaultTextStyle>
    <a:defPPr>
      <a:defRPr lang="en-US"/>
    </a:defPPr>
    <a:lvl1pPr marL="0" algn="l" defTabSz="1567510" rtl="0" eaLnBrk="1" latinLnBrk="0" hangingPunct="1">
      <a:defRPr sz="6200" kern="1200">
        <a:solidFill>
          <a:schemeClr val="tx1"/>
        </a:solidFill>
        <a:latin typeface="+mn-lt"/>
        <a:ea typeface="+mn-ea"/>
        <a:cs typeface="+mn-cs"/>
      </a:defRPr>
    </a:lvl1pPr>
    <a:lvl2pPr marL="1567510" algn="l" defTabSz="1567510" rtl="0" eaLnBrk="1" latinLnBrk="0" hangingPunct="1">
      <a:defRPr sz="6200" kern="1200">
        <a:solidFill>
          <a:schemeClr val="tx1"/>
        </a:solidFill>
        <a:latin typeface="+mn-lt"/>
        <a:ea typeface="+mn-ea"/>
        <a:cs typeface="+mn-cs"/>
      </a:defRPr>
    </a:lvl2pPr>
    <a:lvl3pPr marL="3135020" algn="l" defTabSz="1567510" rtl="0" eaLnBrk="1" latinLnBrk="0" hangingPunct="1">
      <a:defRPr sz="6200" kern="1200">
        <a:solidFill>
          <a:schemeClr val="tx1"/>
        </a:solidFill>
        <a:latin typeface="+mn-lt"/>
        <a:ea typeface="+mn-ea"/>
        <a:cs typeface="+mn-cs"/>
      </a:defRPr>
    </a:lvl3pPr>
    <a:lvl4pPr marL="4702531" algn="l" defTabSz="1567510" rtl="0" eaLnBrk="1" latinLnBrk="0" hangingPunct="1">
      <a:defRPr sz="6200" kern="1200">
        <a:solidFill>
          <a:schemeClr val="tx1"/>
        </a:solidFill>
        <a:latin typeface="+mn-lt"/>
        <a:ea typeface="+mn-ea"/>
        <a:cs typeface="+mn-cs"/>
      </a:defRPr>
    </a:lvl4pPr>
    <a:lvl5pPr marL="6270041" algn="l" defTabSz="1567510" rtl="0" eaLnBrk="1" latinLnBrk="0" hangingPunct="1">
      <a:defRPr sz="6200" kern="1200">
        <a:solidFill>
          <a:schemeClr val="tx1"/>
        </a:solidFill>
        <a:latin typeface="+mn-lt"/>
        <a:ea typeface="+mn-ea"/>
        <a:cs typeface="+mn-cs"/>
      </a:defRPr>
    </a:lvl5pPr>
    <a:lvl6pPr marL="7837551" algn="l" defTabSz="1567510" rtl="0" eaLnBrk="1" latinLnBrk="0" hangingPunct="1">
      <a:defRPr sz="6200" kern="1200">
        <a:solidFill>
          <a:schemeClr val="tx1"/>
        </a:solidFill>
        <a:latin typeface="+mn-lt"/>
        <a:ea typeface="+mn-ea"/>
        <a:cs typeface="+mn-cs"/>
      </a:defRPr>
    </a:lvl6pPr>
    <a:lvl7pPr marL="9405061" algn="l" defTabSz="1567510" rtl="0" eaLnBrk="1" latinLnBrk="0" hangingPunct="1">
      <a:defRPr sz="6200" kern="1200">
        <a:solidFill>
          <a:schemeClr val="tx1"/>
        </a:solidFill>
        <a:latin typeface="+mn-lt"/>
        <a:ea typeface="+mn-ea"/>
        <a:cs typeface="+mn-cs"/>
      </a:defRPr>
    </a:lvl7pPr>
    <a:lvl8pPr marL="10972571" algn="l" defTabSz="1567510" rtl="0" eaLnBrk="1" latinLnBrk="0" hangingPunct="1">
      <a:defRPr sz="6200" kern="1200">
        <a:solidFill>
          <a:schemeClr val="tx1"/>
        </a:solidFill>
        <a:latin typeface="+mn-lt"/>
        <a:ea typeface="+mn-ea"/>
        <a:cs typeface="+mn-cs"/>
      </a:defRPr>
    </a:lvl8pPr>
    <a:lvl9pPr marL="12540082" algn="l" defTabSz="1567510" rtl="0" eaLnBrk="1" latinLnBrk="0" hangingPunct="1">
      <a:defRPr sz="6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22521" autoAdjust="0"/>
    <p:restoredTop sz="86413" autoAdjust="0"/>
  </p:normalViewPr>
  <p:slideViewPr>
    <p:cSldViewPr snapToGrid="0" snapToObjects="1">
      <p:cViewPr varScale="1">
        <p:scale>
          <a:sx n="23" d="100"/>
          <a:sy n="23" d="100"/>
        </p:scale>
        <p:origin x="-4240" y="-96"/>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BB9E031-E5A8-B640-8EA5-C08FF95FE117}" type="datetimeFigureOut">
              <a:rPr lang="en-US" smtClean="0"/>
              <a:t>4/15/14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9096364-C919-4F44-811D-78CA171716A2}" type="slidenum">
              <a:rPr lang="en-US" smtClean="0"/>
              <a:t>‹#›</a:t>
            </a:fld>
            <a:endParaRPr lang="en-US"/>
          </a:p>
        </p:txBody>
      </p:sp>
    </p:spTree>
    <p:extLst>
      <p:ext uri="{BB962C8B-B14F-4D97-AF65-F5344CB8AC3E}">
        <p14:creationId xmlns:p14="http://schemas.microsoft.com/office/powerpoint/2010/main" val="86940283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Visible Columns">
    <p:spTree>
      <p:nvGrpSpPr>
        <p:cNvPr id="1" name=""/>
        <p:cNvGrpSpPr/>
        <p:nvPr/>
      </p:nvGrpSpPr>
      <p:grpSpPr>
        <a:xfrm>
          <a:off x="0" y="0"/>
          <a:ext cx="0" cy="0"/>
          <a:chOff x="0" y="0"/>
          <a:chExt cx="0" cy="0"/>
        </a:xfrm>
      </p:grpSpPr>
      <p:sp>
        <p:nvSpPr>
          <p:cNvPr id="2" name="Rectangle 1"/>
          <p:cNvSpPr/>
          <p:nvPr userDrawn="1"/>
        </p:nvSpPr>
        <p:spPr>
          <a:xfrm>
            <a:off x="914400" y="914400"/>
            <a:ext cx="10515600" cy="31089600"/>
          </a:xfrm>
          <a:prstGeom prst="rect">
            <a:avLst/>
          </a:prstGeom>
          <a:ln>
            <a:solidFill>
              <a:schemeClr val="accent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3" name="Rectangle 2"/>
          <p:cNvSpPr/>
          <p:nvPr userDrawn="1"/>
        </p:nvSpPr>
        <p:spPr>
          <a:xfrm>
            <a:off x="11430000" y="914400"/>
            <a:ext cx="10515600" cy="31089600"/>
          </a:xfrm>
          <a:prstGeom prst="rect">
            <a:avLst/>
          </a:prstGeom>
          <a:ln>
            <a:solidFill>
              <a:schemeClr val="accent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4" name="Rectangle 3"/>
          <p:cNvSpPr/>
          <p:nvPr userDrawn="1"/>
        </p:nvSpPr>
        <p:spPr>
          <a:xfrm>
            <a:off x="21945600" y="914400"/>
            <a:ext cx="10515600" cy="31089600"/>
          </a:xfrm>
          <a:prstGeom prst="rect">
            <a:avLst/>
          </a:prstGeom>
          <a:ln>
            <a:solidFill>
              <a:schemeClr val="accent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5" name="Rectangle 4"/>
          <p:cNvSpPr/>
          <p:nvPr userDrawn="1"/>
        </p:nvSpPr>
        <p:spPr>
          <a:xfrm>
            <a:off x="32461200" y="914400"/>
            <a:ext cx="10515600" cy="31089600"/>
          </a:xfrm>
          <a:prstGeom prst="rect">
            <a:avLst/>
          </a:prstGeom>
          <a:ln>
            <a:solidFill>
              <a:schemeClr val="accent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640759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Hidden Columns">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7674511"/>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438298"/>
      </p:ext>
    </p:extLst>
  </p:cSld>
  <p:clrMap bg1="lt1" tx1="dk1" bg2="lt2" tx2="dk2" accent1="accent1" accent2="accent2" accent3="accent3" accent4="accent4" accent5="accent5" accent6="accent6" hlink="hlink" folHlink="folHlink"/>
  <p:sldLayoutIdLst>
    <p:sldLayoutId id="2147483655" r:id="rId1"/>
    <p:sldLayoutId id="2147483656" r:id="rId2"/>
  </p:sldLayoutIdLst>
  <p:timing>
    <p:tnLst>
      <p:par>
        <p:cTn xmlns:p14="http://schemas.microsoft.com/office/powerpoint/2010/main" id="1" dur="indefinite" restart="never" nodeType="tmRoot"/>
      </p:par>
    </p:tnLst>
  </p:timing>
  <p:txStyles>
    <p:titleStyle>
      <a:lvl1pPr algn="ctr" defTabSz="1567510" rtl="0" eaLnBrk="1" latinLnBrk="0" hangingPunct="1">
        <a:spcBef>
          <a:spcPct val="0"/>
        </a:spcBef>
        <a:buNone/>
        <a:defRPr sz="15100" kern="1200">
          <a:solidFill>
            <a:schemeClr val="tx1"/>
          </a:solidFill>
          <a:latin typeface="+mj-lt"/>
          <a:ea typeface="+mj-ea"/>
          <a:cs typeface="+mj-cs"/>
        </a:defRPr>
      </a:lvl1pPr>
    </p:titleStyle>
    <p:bodyStyle>
      <a:lvl1pPr marL="1175633" indent="-1175633" algn="l" defTabSz="1567510" rtl="0" eaLnBrk="1" latinLnBrk="0" hangingPunct="1">
        <a:spcBef>
          <a:spcPct val="20000"/>
        </a:spcBef>
        <a:buFont typeface="Arial"/>
        <a:buChar char="•"/>
        <a:defRPr sz="11000" kern="1200">
          <a:solidFill>
            <a:schemeClr val="tx1"/>
          </a:solidFill>
          <a:latin typeface="+mn-lt"/>
          <a:ea typeface="+mn-ea"/>
          <a:cs typeface="+mn-cs"/>
        </a:defRPr>
      </a:lvl1pPr>
      <a:lvl2pPr marL="2547204" indent="-979694" algn="l" defTabSz="1567510" rtl="0" eaLnBrk="1" latinLnBrk="0" hangingPunct="1">
        <a:spcBef>
          <a:spcPct val="20000"/>
        </a:spcBef>
        <a:buFont typeface="Arial"/>
        <a:buChar char="–"/>
        <a:defRPr sz="9600" kern="1200">
          <a:solidFill>
            <a:schemeClr val="tx1"/>
          </a:solidFill>
          <a:latin typeface="+mn-lt"/>
          <a:ea typeface="+mn-ea"/>
          <a:cs typeface="+mn-cs"/>
        </a:defRPr>
      </a:lvl2pPr>
      <a:lvl3pPr marL="3918776" indent="-783755" algn="l" defTabSz="1567510" rtl="0" eaLnBrk="1" latinLnBrk="0" hangingPunct="1">
        <a:spcBef>
          <a:spcPct val="20000"/>
        </a:spcBef>
        <a:buFont typeface="Arial"/>
        <a:buChar char="•"/>
        <a:defRPr sz="8200" kern="1200">
          <a:solidFill>
            <a:schemeClr val="tx1"/>
          </a:solidFill>
          <a:latin typeface="+mn-lt"/>
          <a:ea typeface="+mn-ea"/>
          <a:cs typeface="+mn-cs"/>
        </a:defRPr>
      </a:lvl3pPr>
      <a:lvl4pPr marL="5486286" indent="-783755" algn="l" defTabSz="1567510" rtl="0" eaLnBrk="1" latinLnBrk="0" hangingPunct="1">
        <a:spcBef>
          <a:spcPct val="20000"/>
        </a:spcBef>
        <a:buFont typeface="Arial"/>
        <a:buChar char="–"/>
        <a:defRPr sz="6900" kern="1200">
          <a:solidFill>
            <a:schemeClr val="tx1"/>
          </a:solidFill>
          <a:latin typeface="+mn-lt"/>
          <a:ea typeface="+mn-ea"/>
          <a:cs typeface="+mn-cs"/>
        </a:defRPr>
      </a:lvl4pPr>
      <a:lvl5pPr marL="7053796" indent="-783755" algn="l" defTabSz="1567510" rtl="0" eaLnBrk="1" latinLnBrk="0" hangingPunct="1">
        <a:spcBef>
          <a:spcPct val="20000"/>
        </a:spcBef>
        <a:buFont typeface="Arial"/>
        <a:buChar char="»"/>
        <a:defRPr sz="6900" kern="1200">
          <a:solidFill>
            <a:schemeClr val="tx1"/>
          </a:solidFill>
          <a:latin typeface="+mn-lt"/>
          <a:ea typeface="+mn-ea"/>
          <a:cs typeface="+mn-cs"/>
        </a:defRPr>
      </a:lvl5pPr>
      <a:lvl6pPr marL="8621306" indent="-783755" algn="l" defTabSz="1567510" rtl="0" eaLnBrk="1" latinLnBrk="0" hangingPunct="1">
        <a:spcBef>
          <a:spcPct val="20000"/>
        </a:spcBef>
        <a:buFont typeface="Arial"/>
        <a:buChar char="•"/>
        <a:defRPr sz="6900" kern="1200">
          <a:solidFill>
            <a:schemeClr val="tx1"/>
          </a:solidFill>
          <a:latin typeface="+mn-lt"/>
          <a:ea typeface="+mn-ea"/>
          <a:cs typeface="+mn-cs"/>
        </a:defRPr>
      </a:lvl6pPr>
      <a:lvl7pPr marL="10188816" indent="-783755" algn="l" defTabSz="1567510" rtl="0" eaLnBrk="1" latinLnBrk="0" hangingPunct="1">
        <a:spcBef>
          <a:spcPct val="20000"/>
        </a:spcBef>
        <a:buFont typeface="Arial"/>
        <a:buChar char="•"/>
        <a:defRPr sz="6900" kern="1200">
          <a:solidFill>
            <a:schemeClr val="tx1"/>
          </a:solidFill>
          <a:latin typeface="+mn-lt"/>
          <a:ea typeface="+mn-ea"/>
          <a:cs typeface="+mn-cs"/>
        </a:defRPr>
      </a:lvl7pPr>
      <a:lvl8pPr marL="11756327" indent="-783755" algn="l" defTabSz="1567510" rtl="0" eaLnBrk="1" latinLnBrk="0" hangingPunct="1">
        <a:spcBef>
          <a:spcPct val="20000"/>
        </a:spcBef>
        <a:buFont typeface="Arial"/>
        <a:buChar char="•"/>
        <a:defRPr sz="6900" kern="1200">
          <a:solidFill>
            <a:schemeClr val="tx1"/>
          </a:solidFill>
          <a:latin typeface="+mn-lt"/>
          <a:ea typeface="+mn-ea"/>
          <a:cs typeface="+mn-cs"/>
        </a:defRPr>
      </a:lvl8pPr>
      <a:lvl9pPr marL="13323837" indent="-783755" algn="l" defTabSz="1567510" rtl="0" eaLnBrk="1" latinLnBrk="0" hangingPunct="1">
        <a:spcBef>
          <a:spcPct val="20000"/>
        </a:spcBef>
        <a:buFont typeface="Arial"/>
        <a:buChar char="•"/>
        <a:defRPr sz="6900" kern="1200">
          <a:solidFill>
            <a:schemeClr val="tx1"/>
          </a:solidFill>
          <a:latin typeface="+mn-lt"/>
          <a:ea typeface="+mn-ea"/>
          <a:cs typeface="+mn-cs"/>
        </a:defRPr>
      </a:lvl9pPr>
    </p:bodyStyle>
    <p:otherStyle>
      <a:defPPr>
        <a:defRPr lang="en-US"/>
      </a:defPPr>
      <a:lvl1pPr marL="0" algn="l" defTabSz="1567510" rtl="0" eaLnBrk="1" latinLnBrk="0" hangingPunct="1">
        <a:defRPr sz="6200" kern="1200">
          <a:solidFill>
            <a:schemeClr val="tx1"/>
          </a:solidFill>
          <a:latin typeface="+mn-lt"/>
          <a:ea typeface="+mn-ea"/>
          <a:cs typeface="+mn-cs"/>
        </a:defRPr>
      </a:lvl1pPr>
      <a:lvl2pPr marL="1567510" algn="l" defTabSz="1567510" rtl="0" eaLnBrk="1" latinLnBrk="0" hangingPunct="1">
        <a:defRPr sz="6200" kern="1200">
          <a:solidFill>
            <a:schemeClr val="tx1"/>
          </a:solidFill>
          <a:latin typeface="+mn-lt"/>
          <a:ea typeface="+mn-ea"/>
          <a:cs typeface="+mn-cs"/>
        </a:defRPr>
      </a:lvl2pPr>
      <a:lvl3pPr marL="3135020" algn="l" defTabSz="1567510" rtl="0" eaLnBrk="1" latinLnBrk="0" hangingPunct="1">
        <a:defRPr sz="6200" kern="1200">
          <a:solidFill>
            <a:schemeClr val="tx1"/>
          </a:solidFill>
          <a:latin typeface="+mn-lt"/>
          <a:ea typeface="+mn-ea"/>
          <a:cs typeface="+mn-cs"/>
        </a:defRPr>
      </a:lvl3pPr>
      <a:lvl4pPr marL="4702531" algn="l" defTabSz="1567510" rtl="0" eaLnBrk="1" latinLnBrk="0" hangingPunct="1">
        <a:defRPr sz="6200" kern="1200">
          <a:solidFill>
            <a:schemeClr val="tx1"/>
          </a:solidFill>
          <a:latin typeface="+mn-lt"/>
          <a:ea typeface="+mn-ea"/>
          <a:cs typeface="+mn-cs"/>
        </a:defRPr>
      </a:lvl4pPr>
      <a:lvl5pPr marL="6270041" algn="l" defTabSz="1567510" rtl="0" eaLnBrk="1" latinLnBrk="0" hangingPunct="1">
        <a:defRPr sz="6200" kern="1200">
          <a:solidFill>
            <a:schemeClr val="tx1"/>
          </a:solidFill>
          <a:latin typeface="+mn-lt"/>
          <a:ea typeface="+mn-ea"/>
          <a:cs typeface="+mn-cs"/>
        </a:defRPr>
      </a:lvl5pPr>
      <a:lvl6pPr marL="7837551" algn="l" defTabSz="1567510" rtl="0" eaLnBrk="1" latinLnBrk="0" hangingPunct="1">
        <a:defRPr sz="6200" kern="1200">
          <a:solidFill>
            <a:schemeClr val="tx1"/>
          </a:solidFill>
          <a:latin typeface="+mn-lt"/>
          <a:ea typeface="+mn-ea"/>
          <a:cs typeface="+mn-cs"/>
        </a:defRPr>
      </a:lvl6pPr>
      <a:lvl7pPr marL="9405061" algn="l" defTabSz="1567510" rtl="0" eaLnBrk="1" latinLnBrk="0" hangingPunct="1">
        <a:defRPr sz="6200" kern="1200">
          <a:solidFill>
            <a:schemeClr val="tx1"/>
          </a:solidFill>
          <a:latin typeface="+mn-lt"/>
          <a:ea typeface="+mn-ea"/>
          <a:cs typeface="+mn-cs"/>
        </a:defRPr>
      </a:lvl7pPr>
      <a:lvl8pPr marL="10972571" algn="l" defTabSz="1567510" rtl="0" eaLnBrk="1" latinLnBrk="0" hangingPunct="1">
        <a:defRPr sz="6200" kern="1200">
          <a:solidFill>
            <a:schemeClr val="tx1"/>
          </a:solidFill>
          <a:latin typeface="+mn-lt"/>
          <a:ea typeface="+mn-ea"/>
          <a:cs typeface="+mn-cs"/>
        </a:defRPr>
      </a:lvl8pPr>
      <a:lvl9pPr marL="12540082" algn="l" defTabSz="1567510" rtl="0" eaLnBrk="1" latinLnBrk="0" hangingPunct="1">
        <a:defRPr sz="6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4" Type="http://schemas.openxmlformats.org/officeDocument/2006/relationships/image" Target="../media/image2.emf"/><Relationship Id="rId5" Type="http://schemas.openxmlformats.org/officeDocument/2006/relationships/image" Target="../media/image3.emf"/><Relationship Id="rId6" Type="http://schemas.openxmlformats.org/officeDocument/2006/relationships/image" Target="../media/image4.emf"/><Relationship Id="rId7" Type="http://schemas.openxmlformats.org/officeDocument/2006/relationships/image" Target="../media/image5.emf"/><Relationship Id="rId1" Type="http://schemas.openxmlformats.org/officeDocument/2006/relationships/slideLayout" Target="../slideLayouts/slideLayout1.xml"/><Relationship Id="rId2" Type="http://schemas.openxmlformats.org/officeDocument/2006/relationships/hyperlink" Target="http://www.trincoll.edu/AboutTrinity/offices/communications/policies/Pages/identity.asp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2"/>
          <p:cNvSpPr/>
          <p:nvPr/>
        </p:nvSpPr>
        <p:spPr>
          <a:xfrm>
            <a:off x="914400" y="914400"/>
            <a:ext cx="42062400" cy="4572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100000"/>
              </a:lnSpc>
              <a:spcAft>
                <a:spcPts val="1200"/>
              </a:spcAft>
            </a:pPr>
            <a:r>
              <a:rPr lang="en-US" sz="8600" dirty="0" smtClean="0">
                <a:latin typeface="+mj-lt"/>
              </a:rPr>
              <a:t>Project Title</a:t>
            </a:r>
          </a:p>
          <a:p>
            <a:pPr algn="ctr">
              <a:lnSpc>
                <a:spcPct val="100000"/>
              </a:lnSpc>
              <a:spcAft>
                <a:spcPts val="1200"/>
              </a:spcAft>
            </a:pPr>
            <a:r>
              <a:rPr lang="en-US" sz="5600" dirty="0" smtClean="0">
                <a:latin typeface="+mj-lt"/>
              </a:rPr>
              <a:t>Author Names</a:t>
            </a:r>
          </a:p>
          <a:p>
            <a:pPr algn="ctr">
              <a:lnSpc>
                <a:spcPct val="100000"/>
              </a:lnSpc>
              <a:spcAft>
                <a:spcPts val="1200"/>
              </a:spcAft>
            </a:pPr>
            <a:r>
              <a:rPr lang="en-US" sz="3600" dirty="0" smtClean="0">
                <a:latin typeface="+mj-lt"/>
              </a:rPr>
              <a:t>Additional</a:t>
            </a:r>
            <a:r>
              <a:rPr lang="en-US" sz="3600" baseline="0" dirty="0" smtClean="0">
                <a:latin typeface="+mj-lt"/>
              </a:rPr>
              <a:t> Information </a:t>
            </a:r>
            <a:endParaRPr lang="en-US" sz="3600" dirty="0">
              <a:latin typeface="+mj-lt"/>
            </a:endParaRPr>
          </a:p>
        </p:txBody>
      </p:sp>
      <p:sp>
        <p:nvSpPr>
          <p:cNvPr id="74" name="Rectangle 73"/>
          <p:cNvSpPr/>
          <p:nvPr/>
        </p:nvSpPr>
        <p:spPr>
          <a:xfrm>
            <a:off x="1143000" y="5966460"/>
            <a:ext cx="100584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1-Column Section Title</a:t>
            </a:r>
            <a:endParaRPr lang="en-US" sz="3600" b="1" dirty="0">
              <a:latin typeface="+mj-lt"/>
            </a:endParaRPr>
          </a:p>
        </p:txBody>
      </p:sp>
      <p:sp>
        <p:nvSpPr>
          <p:cNvPr id="78" name="Rectangle 77"/>
          <p:cNvSpPr/>
          <p:nvPr/>
        </p:nvSpPr>
        <p:spPr>
          <a:xfrm>
            <a:off x="11658600" y="5966460"/>
            <a:ext cx="100584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1-Column Section Title</a:t>
            </a:r>
            <a:endParaRPr lang="en-US" sz="3600" b="1" dirty="0">
              <a:latin typeface="+mj-lt"/>
            </a:endParaRPr>
          </a:p>
        </p:txBody>
      </p:sp>
      <p:sp>
        <p:nvSpPr>
          <p:cNvPr id="105" name="Rectangle 104"/>
          <p:cNvSpPr/>
          <p:nvPr/>
        </p:nvSpPr>
        <p:spPr>
          <a:xfrm>
            <a:off x="22174200" y="5966460"/>
            <a:ext cx="100584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1-Column Section Title</a:t>
            </a:r>
            <a:endParaRPr lang="en-US" sz="3600" b="1" dirty="0">
              <a:latin typeface="+mj-lt"/>
            </a:endParaRPr>
          </a:p>
        </p:txBody>
      </p:sp>
      <p:sp>
        <p:nvSpPr>
          <p:cNvPr id="35" name="Rectangle 34"/>
          <p:cNvSpPr/>
          <p:nvPr/>
        </p:nvSpPr>
        <p:spPr>
          <a:xfrm>
            <a:off x="-21423854" y="5943600"/>
            <a:ext cx="205740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kern="1200" dirty="0" smtClean="0">
                <a:latin typeface="+mj-lt"/>
              </a:rPr>
              <a:t>2-Column Section Title</a:t>
            </a:r>
            <a:endParaRPr lang="en-US" sz="3600" b="1" kern="1200" dirty="0">
              <a:latin typeface="+mj-lt"/>
            </a:endParaRPr>
          </a:p>
        </p:txBody>
      </p:sp>
      <p:sp>
        <p:nvSpPr>
          <p:cNvPr id="36" name="TextBox 35"/>
          <p:cNvSpPr txBox="1"/>
          <p:nvPr/>
        </p:nvSpPr>
        <p:spPr>
          <a:xfrm>
            <a:off x="-21423854" y="14135990"/>
            <a:ext cx="20574000" cy="655564"/>
          </a:xfrm>
          <a:prstGeom prst="rect">
            <a:avLst/>
          </a:prstGeom>
          <a:solidFill>
            <a:schemeClr val="bg1"/>
          </a:solidFill>
        </p:spPr>
        <p:txBody>
          <a:bodyPr wrap="square" lIns="182880" tIns="0" rIns="182880" bIns="0" rtlCol="0">
            <a:spAutoFit/>
          </a:bodyPr>
          <a:lstStyle/>
          <a:p>
            <a:pPr algn="just">
              <a:lnSpc>
                <a:spcPct val="120000"/>
              </a:lnSpc>
              <a:spcAft>
                <a:spcPts val="1200"/>
              </a:spcAft>
            </a:pPr>
            <a:r>
              <a:rPr lang="en-US" sz="1800" b="1" dirty="0"/>
              <a:t>2</a:t>
            </a:r>
            <a:r>
              <a:rPr lang="en-US" sz="1800" b="1" dirty="0" smtClean="0"/>
              <a:t>-</a:t>
            </a:r>
            <a:r>
              <a:rPr lang="en-US" sz="1800" b="1" dirty="0"/>
              <a:t>column caption text box.</a:t>
            </a:r>
            <a:r>
              <a:rPr lang="en-US" sz="1800" dirty="0"/>
              <a:t> Used for adding a caption to under any graphics, images, charts, tables and </a:t>
            </a:r>
            <a:r>
              <a:rPr lang="en-US" sz="1800" dirty="0" smtClean="0"/>
              <a:t>diagrams that are two columns wide. </a:t>
            </a:r>
            <a:endParaRPr lang="en-US" sz="1800" dirty="0"/>
          </a:p>
        </p:txBody>
      </p:sp>
      <p:sp>
        <p:nvSpPr>
          <p:cNvPr id="37" name="TextBox 36"/>
          <p:cNvSpPr txBox="1"/>
          <p:nvPr/>
        </p:nvSpPr>
        <p:spPr>
          <a:xfrm>
            <a:off x="-21432998" y="7735741"/>
            <a:ext cx="20574000" cy="874085"/>
          </a:xfrm>
          <a:prstGeom prst="rect">
            <a:avLst/>
          </a:prstGeom>
          <a:noFill/>
        </p:spPr>
        <p:txBody>
          <a:bodyPr wrap="square" lIns="182880" tIns="0" rIns="182880" bIns="0" rtlCol="0">
            <a:spAutoFit/>
          </a:bodyPr>
          <a:lstStyle/>
          <a:p>
            <a:pPr algn="just">
              <a:lnSpc>
                <a:spcPct val="120000"/>
              </a:lnSpc>
              <a:spcAft>
                <a:spcPts val="1200"/>
              </a:spcAft>
            </a:pPr>
            <a:r>
              <a:rPr lang="en-US" sz="2400" kern="1200" dirty="0" smtClean="0"/>
              <a:t>Sample text box that stretches two columns wide. Text boxes of this width are be difficult to read from in poster format. Use only when necessary</a:t>
            </a:r>
            <a:endParaRPr lang="en-US" sz="2400" kern="1200" dirty="0"/>
          </a:p>
        </p:txBody>
      </p:sp>
      <p:sp>
        <p:nvSpPr>
          <p:cNvPr id="38" name="TextBox 37"/>
          <p:cNvSpPr txBox="1"/>
          <p:nvPr/>
        </p:nvSpPr>
        <p:spPr>
          <a:xfrm>
            <a:off x="-21432998" y="9509059"/>
            <a:ext cx="20574000" cy="1954381"/>
          </a:xfrm>
          <a:prstGeom prst="rect">
            <a:avLst/>
          </a:prstGeom>
          <a:noFill/>
        </p:spPr>
        <p:txBody>
          <a:bodyPr wrap="square" lIns="182880" tIns="0" rIns="182880" bIns="0" rtlCol="0">
            <a:spAutoFit/>
          </a:bodyPr>
          <a:lstStyle/>
          <a:p>
            <a:pPr marL="342900" indent="-342900" algn="just">
              <a:lnSpc>
                <a:spcPct val="120000"/>
              </a:lnSpc>
              <a:spcAft>
                <a:spcPts val="1200"/>
              </a:spcAft>
              <a:buFont typeface="Arial"/>
              <a:buChar char="•"/>
            </a:pPr>
            <a:r>
              <a:rPr lang="en-US" sz="3000" kern="1200" dirty="0" smtClean="0"/>
              <a:t>Sample list box that stretches two columns wide.</a:t>
            </a:r>
          </a:p>
          <a:p>
            <a:pPr marL="342900" indent="-342900" algn="just">
              <a:lnSpc>
                <a:spcPct val="120000"/>
              </a:lnSpc>
              <a:spcAft>
                <a:spcPts val="1200"/>
              </a:spcAft>
              <a:buFont typeface="Arial"/>
              <a:buChar char="•"/>
            </a:pPr>
            <a:r>
              <a:rPr lang="en-US" sz="3000" dirty="0" smtClean="0"/>
              <a:t>Text boxes of this width are difficult to read in poster format.</a:t>
            </a:r>
          </a:p>
          <a:p>
            <a:pPr marL="342900" indent="-342900" algn="just">
              <a:lnSpc>
                <a:spcPct val="120000"/>
              </a:lnSpc>
              <a:spcAft>
                <a:spcPts val="1200"/>
              </a:spcAft>
              <a:buFont typeface="Arial"/>
              <a:buChar char="•"/>
            </a:pPr>
            <a:r>
              <a:rPr lang="en-US" sz="3000" kern="1200" dirty="0" smtClean="0"/>
              <a:t>Use sparingly</a:t>
            </a:r>
            <a:endParaRPr lang="en-US" sz="3000" kern="1200" dirty="0"/>
          </a:p>
        </p:txBody>
      </p:sp>
      <p:sp>
        <p:nvSpPr>
          <p:cNvPr id="39" name="TextBox 38"/>
          <p:cNvSpPr txBox="1"/>
          <p:nvPr/>
        </p:nvSpPr>
        <p:spPr>
          <a:xfrm>
            <a:off x="-21432998" y="12362673"/>
            <a:ext cx="20574000" cy="874085"/>
          </a:xfrm>
          <a:prstGeom prst="rect">
            <a:avLst/>
          </a:prstGeom>
          <a:solidFill>
            <a:schemeClr val="bg2"/>
          </a:solidFill>
        </p:spPr>
        <p:txBody>
          <a:bodyPr wrap="square" lIns="182880" tIns="0" rIns="182880" bIns="0" rtlCol="0">
            <a:spAutoFit/>
          </a:bodyPr>
          <a:lstStyle/>
          <a:p>
            <a:pPr algn="just">
              <a:lnSpc>
                <a:spcPct val="120000"/>
              </a:lnSpc>
              <a:spcAft>
                <a:spcPts val="1200"/>
              </a:spcAft>
            </a:pPr>
            <a:r>
              <a:rPr lang="en-US" sz="2400" dirty="0"/>
              <a:t>Sample </a:t>
            </a:r>
            <a:r>
              <a:rPr lang="en-US" sz="2400" dirty="0" smtClean="0"/>
              <a:t>shaded text </a:t>
            </a:r>
            <a:r>
              <a:rPr lang="en-US" sz="2400" dirty="0"/>
              <a:t>box that stretches two columns wide. Text boxes of this width are be difficult to read from in poster format. Use only when </a:t>
            </a:r>
            <a:r>
              <a:rPr lang="en-US" sz="2400" dirty="0" smtClean="0"/>
              <a:t>necessary.</a:t>
            </a:r>
            <a:endParaRPr lang="en-US" sz="2400" dirty="0"/>
          </a:p>
        </p:txBody>
      </p:sp>
      <p:sp>
        <p:nvSpPr>
          <p:cNvPr id="41" name="Rectangle 40"/>
          <p:cNvSpPr/>
          <p:nvPr/>
        </p:nvSpPr>
        <p:spPr>
          <a:xfrm>
            <a:off x="32689800" y="5966460"/>
            <a:ext cx="100584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1-Column Section Title</a:t>
            </a:r>
            <a:endParaRPr lang="en-US" sz="3600" b="1" dirty="0">
              <a:latin typeface="+mj-lt"/>
            </a:endParaRPr>
          </a:p>
        </p:txBody>
      </p:sp>
      <p:sp>
        <p:nvSpPr>
          <p:cNvPr id="43" name="TextBox 42"/>
          <p:cNvSpPr txBox="1"/>
          <p:nvPr/>
        </p:nvSpPr>
        <p:spPr>
          <a:xfrm>
            <a:off x="1143000" y="6920294"/>
            <a:ext cx="10058400" cy="874085"/>
          </a:xfrm>
          <a:prstGeom prst="rect">
            <a:avLst/>
          </a:prstGeom>
          <a:noFill/>
        </p:spPr>
        <p:txBody>
          <a:bodyPr wrap="square" lIns="182880" tIns="0" rIns="182880" bIns="0" rtlCol="0">
            <a:spAutoFit/>
          </a:bodyPr>
          <a:lstStyle/>
          <a:p>
            <a:pPr algn="just">
              <a:lnSpc>
                <a:spcPct val="120000"/>
              </a:lnSpc>
              <a:spcAft>
                <a:spcPts val="1200"/>
              </a:spcAft>
            </a:pPr>
            <a:r>
              <a:rPr lang="en-US" sz="2400" kern="1200" dirty="0" smtClean="0"/>
              <a:t>Sample text box. Good good for your abstract, introduction, or other paragraphs of content.</a:t>
            </a:r>
            <a:endParaRPr lang="en-US" sz="2400" kern="1200" dirty="0"/>
          </a:p>
        </p:txBody>
      </p:sp>
      <p:sp>
        <p:nvSpPr>
          <p:cNvPr id="44" name="TextBox 43"/>
          <p:cNvSpPr txBox="1"/>
          <p:nvPr/>
        </p:nvSpPr>
        <p:spPr>
          <a:xfrm>
            <a:off x="11658600" y="8663710"/>
            <a:ext cx="10058400" cy="655564"/>
          </a:xfrm>
          <a:prstGeom prst="rect">
            <a:avLst/>
          </a:prstGeom>
          <a:noFill/>
        </p:spPr>
        <p:txBody>
          <a:bodyPr wrap="square" lIns="182880" tIns="0" rIns="182880" bIns="0" rtlCol="0">
            <a:spAutoFit/>
          </a:bodyPr>
          <a:lstStyle/>
          <a:p>
            <a:pPr algn="just">
              <a:lnSpc>
                <a:spcPct val="120000"/>
              </a:lnSpc>
              <a:spcAft>
                <a:spcPts val="1200"/>
              </a:spcAft>
            </a:pPr>
            <a:r>
              <a:rPr lang="en-US" sz="1800" b="1" dirty="0" smtClean="0">
                <a:latin typeface="+mj-lt"/>
              </a:rPr>
              <a:t>1-column c</a:t>
            </a:r>
            <a:r>
              <a:rPr lang="en-US" sz="1800" b="1" kern="1200" dirty="0" smtClean="0">
                <a:latin typeface="+mj-lt"/>
              </a:rPr>
              <a:t>aption text box.</a:t>
            </a:r>
            <a:r>
              <a:rPr lang="en-US" sz="1800" kern="1200" dirty="0" smtClean="0">
                <a:latin typeface="+mj-lt"/>
              </a:rPr>
              <a:t> Used for adding a caption to under any graphics, images, charts, tables and diagrams. </a:t>
            </a:r>
            <a:endParaRPr lang="en-US" sz="1800" kern="1200" dirty="0">
              <a:latin typeface="+mj-lt"/>
            </a:endParaRPr>
          </a:p>
        </p:txBody>
      </p:sp>
      <p:sp>
        <p:nvSpPr>
          <p:cNvPr id="45" name="TextBox 44"/>
          <p:cNvSpPr txBox="1"/>
          <p:nvPr/>
        </p:nvSpPr>
        <p:spPr>
          <a:xfrm>
            <a:off x="22174200" y="6920294"/>
            <a:ext cx="10058400" cy="1800493"/>
          </a:xfrm>
          <a:prstGeom prst="rect">
            <a:avLst/>
          </a:prstGeom>
          <a:noFill/>
        </p:spPr>
        <p:txBody>
          <a:bodyPr wrap="square" lIns="182880" tIns="0" rIns="182880" bIns="0" rtlCol="0">
            <a:spAutoFit/>
          </a:bodyPr>
          <a:lstStyle/>
          <a:p>
            <a:pPr marL="342900" indent="-342900" algn="just">
              <a:lnSpc>
                <a:spcPct val="120000"/>
              </a:lnSpc>
              <a:spcAft>
                <a:spcPts val="1200"/>
              </a:spcAft>
              <a:buFont typeface="Arial"/>
              <a:buChar char="•"/>
            </a:pPr>
            <a:r>
              <a:rPr lang="en-US" sz="3000" kern="1200" dirty="0" smtClean="0"/>
              <a:t>Sample list box.</a:t>
            </a:r>
          </a:p>
          <a:p>
            <a:pPr marL="342900" indent="-342900" algn="just">
              <a:lnSpc>
                <a:spcPct val="120000"/>
              </a:lnSpc>
              <a:spcAft>
                <a:spcPts val="1200"/>
              </a:spcAft>
              <a:buFont typeface="Arial"/>
              <a:buChar char="•"/>
            </a:pPr>
            <a:r>
              <a:rPr lang="en-US" sz="3000" dirty="0" smtClean="0"/>
              <a:t>Good for any content you want to appear in a bullet or numbered list.</a:t>
            </a:r>
            <a:endParaRPr lang="en-US" sz="3000" kern="1200" dirty="0"/>
          </a:p>
        </p:txBody>
      </p:sp>
      <p:sp>
        <p:nvSpPr>
          <p:cNvPr id="46" name="TextBox 45"/>
          <p:cNvSpPr txBox="1"/>
          <p:nvPr/>
        </p:nvSpPr>
        <p:spPr>
          <a:xfrm>
            <a:off x="11658600" y="6920294"/>
            <a:ext cx="10058400" cy="1058751"/>
          </a:xfrm>
          <a:prstGeom prst="rect">
            <a:avLst/>
          </a:prstGeom>
          <a:solidFill>
            <a:schemeClr val="bg2"/>
          </a:solidFill>
        </p:spPr>
        <p:txBody>
          <a:bodyPr wrap="square" lIns="182880" tIns="0" rIns="182880" bIns="182880" rtlCol="0">
            <a:spAutoFit/>
          </a:bodyPr>
          <a:lstStyle/>
          <a:p>
            <a:pPr algn="just">
              <a:lnSpc>
                <a:spcPct val="120000"/>
              </a:lnSpc>
              <a:spcAft>
                <a:spcPts val="1200"/>
              </a:spcAft>
            </a:pPr>
            <a:r>
              <a:rPr lang="en-US" sz="2400" dirty="0" smtClean="0"/>
              <a:t>Sample s</a:t>
            </a:r>
            <a:r>
              <a:rPr lang="en-US" sz="2400" kern="1200" dirty="0" smtClean="0"/>
              <a:t>haded text box. Can be used for any paragraph of content you want to call special attention to.</a:t>
            </a:r>
            <a:endParaRPr lang="en-US" sz="2400" dirty="0"/>
          </a:p>
        </p:txBody>
      </p:sp>
      <p:sp>
        <p:nvSpPr>
          <p:cNvPr id="47" name="Rectangle 46"/>
          <p:cNvSpPr/>
          <p:nvPr/>
        </p:nvSpPr>
        <p:spPr>
          <a:xfrm>
            <a:off x="1143000" y="12524106"/>
            <a:ext cx="100584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kern="1200" dirty="0" smtClean="0">
                <a:latin typeface="+mj-lt"/>
              </a:rPr>
              <a:t>1-Column Section Title</a:t>
            </a:r>
            <a:endParaRPr lang="en-US" sz="3600" b="1" kern="1200" dirty="0">
              <a:latin typeface="+mj-lt"/>
            </a:endParaRPr>
          </a:p>
        </p:txBody>
      </p:sp>
      <p:sp>
        <p:nvSpPr>
          <p:cNvPr id="48" name="TextBox 47"/>
          <p:cNvSpPr txBox="1"/>
          <p:nvPr/>
        </p:nvSpPr>
        <p:spPr>
          <a:xfrm>
            <a:off x="1143000" y="13438506"/>
            <a:ext cx="10058400" cy="874085"/>
          </a:xfrm>
          <a:prstGeom prst="rect">
            <a:avLst/>
          </a:prstGeom>
          <a:noFill/>
        </p:spPr>
        <p:txBody>
          <a:bodyPr wrap="square" lIns="182880" tIns="0" rIns="182880" bIns="0" rtlCol="0">
            <a:spAutoFit/>
          </a:bodyPr>
          <a:lstStyle/>
          <a:p>
            <a:pPr algn="just">
              <a:lnSpc>
                <a:spcPct val="120000"/>
              </a:lnSpc>
              <a:spcAft>
                <a:spcPts val="1200"/>
              </a:spcAft>
            </a:pPr>
            <a:r>
              <a:rPr lang="en-US" sz="2400" kern="1200" dirty="0" smtClean="0"/>
              <a:t>Sample text box. Good good for your abstract, introduction, or other paragraphs of content.</a:t>
            </a:r>
            <a:endParaRPr lang="en-US" sz="2400" kern="1200" dirty="0"/>
          </a:p>
        </p:txBody>
      </p:sp>
      <p:sp>
        <p:nvSpPr>
          <p:cNvPr id="49" name="TextBox 48"/>
          <p:cNvSpPr txBox="1"/>
          <p:nvPr/>
        </p:nvSpPr>
        <p:spPr>
          <a:xfrm>
            <a:off x="32689800" y="6920294"/>
            <a:ext cx="10058400" cy="1800493"/>
          </a:xfrm>
          <a:prstGeom prst="rect">
            <a:avLst/>
          </a:prstGeom>
          <a:noFill/>
        </p:spPr>
        <p:txBody>
          <a:bodyPr wrap="square" lIns="182880" tIns="0" rIns="182880" bIns="0" rtlCol="0">
            <a:spAutoFit/>
          </a:bodyPr>
          <a:lstStyle/>
          <a:p>
            <a:pPr marL="514350" indent="-514350" algn="just">
              <a:lnSpc>
                <a:spcPct val="120000"/>
              </a:lnSpc>
              <a:spcAft>
                <a:spcPts val="1200"/>
              </a:spcAft>
              <a:buFont typeface="+mj-lt"/>
              <a:buAutoNum type="arabicPeriod"/>
            </a:pPr>
            <a:r>
              <a:rPr lang="en-US" sz="3000" kern="1200" dirty="0" smtClean="0"/>
              <a:t>Sample list box.</a:t>
            </a:r>
          </a:p>
          <a:p>
            <a:pPr marL="514350" indent="-514350" algn="just">
              <a:lnSpc>
                <a:spcPct val="120000"/>
              </a:lnSpc>
              <a:spcAft>
                <a:spcPts val="1200"/>
              </a:spcAft>
              <a:buFont typeface="+mj-lt"/>
              <a:buAutoNum type="arabicPeriod"/>
            </a:pPr>
            <a:r>
              <a:rPr lang="en-US" sz="3000" dirty="0" smtClean="0"/>
              <a:t>Good for any content you want to appear in a bullet or numbered list.</a:t>
            </a:r>
            <a:endParaRPr lang="en-US" sz="3000" kern="1200" dirty="0"/>
          </a:p>
        </p:txBody>
      </p:sp>
      <p:sp>
        <p:nvSpPr>
          <p:cNvPr id="50" name="TextBox 49"/>
          <p:cNvSpPr txBox="1"/>
          <p:nvPr/>
        </p:nvSpPr>
        <p:spPr>
          <a:xfrm>
            <a:off x="44897781" y="1825144"/>
            <a:ext cx="16367761" cy="3262432"/>
          </a:xfrm>
          <a:prstGeom prst="rect">
            <a:avLst/>
          </a:prstGeom>
          <a:solidFill>
            <a:schemeClr val="bg2"/>
          </a:solidFill>
        </p:spPr>
        <p:txBody>
          <a:bodyPr wrap="square" lIns="182880" tIns="0" rIns="182880" bIns="0" rtlCol="0">
            <a:spAutoFit/>
          </a:bodyPr>
          <a:lstStyle/>
          <a:p>
            <a:pPr algn="just">
              <a:lnSpc>
                <a:spcPct val="120000"/>
              </a:lnSpc>
              <a:spcAft>
                <a:spcPts val="1200"/>
              </a:spcAft>
            </a:pPr>
            <a:r>
              <a:rPr lang="en-US" sz="2400" i="1" dirty="0" smtClean="0"/>
              <a:t>Not</a:t>
            </a:r>
            <a:r>
              <a:rPr lang="en-US" sz="2400" dirty="0" smtClean="0"/>
              <a:t> required.</a:t>
            </a:r>
          </a:p>
          <a:p>
            <a:pPr algn="just">
              <a:lnSpc>
                <a:spcPct val="120000"/>
              </a:lnSpc>
              <a:spcAft>
                <a:spcPts val="1200"/>
              </a:spcAft>
            </a:pPr>
            <a:r>
              <a:rPr lang="en-US" sz="2400" dirty="0" smtClean="0"/>
              <a:t>If you do want to use a logo, please use one of the images in this area.</a:t>
            </a:r>
          </a:p>
          <a:p>
            <a:pPr algn="just">
              <a:lnSpc>
                <a:spcPct val="120000"/>
              </a:lnSpc>
              <a:spcAft>
                <a:spcPts val="1200"/>
              </a:spcAft>
            </a:pPr>
            <a:r>
              <a:rPr lang="en-US" sz="2400" dirty="0" smtClean="0"/>
              <a:t>Avoid changing the size of these logos, if possible. If you do need to change the size of the logo, be sure to lock the aspect ratio of the image and scale appropriately.</a:t>
            </a:r>
          </a:p>
          <a:p>
            <a:pPr algn="just">
              <a:lnSpc>
                <a:spcPct val="120000"/>
              </a:lnSpc>
              <a:spcAft>
                <a:spcPts val="1200"/>
              </a:spcAft>
            </a:pPr>
            <a:r>
              <a:rPr lang="en-US" sz="2400" dirty="0" smtClean="0">
                <a:hlinkClick r:id="rId2"/>
              </a:rPr>
              <a:t>Please review the Trinity College Logo usage guidelines.</a:t>
            </a:r>
            <a:endParaRPr lang="en-US" sz="2400" dirty="0" smtClean="0"/>
          </a:p>
          <a:p>
            <a:pPr algn="just">
              <a:lnSpc>
                <a:spcPct val="120000"/>
              </a:lnSpc>
              <a:spcAft>
                <a:spcPts val="1200"/>
              </a:spcAft>
              <a:tabLst>
                <a:tab pos="3463925" algn="l"/>
              </a:tabLst>
            </a:pPr>
            <a:endParaRPr lang="en-US" sz="2400" dirty="0"/>
          </a:p>
        </p:txBody>
      </p:sp>
      <p:sp>
        <p:nvSpPr>
          <p:cNvPr id="51" name="Rectangle 50"/>
          <p:cNvSpPr/>
          <p:nvPr/>
        </p:nvSpPr>
        <p:spPr>
          <a:xfrm>
            <a:off x="44897782" y="914400"/>
            <a:ext cx="16367760" cy="9144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kern="1200" dirty="0" smtClean="0">
                <a:latin typeface="+mj-lt"/>
              </a:rPr>
              <a:t>Trinity College Logos</a:t>
            </a:r>
            <a:endParaRPr lang="en-US" sz="3600" b="1" kern="1200" dirty="0">
              <a:latin typeface="+mj-lt"/>
            </a:endParaRPr>
          </a:p>
        </p:txBody>
      </p:sp>
      <p:pic>
        <p:nvPicPr>
          <p:cNvPr id="52" name="Picture 51" descr="TrinityCollege_horz_no_seal.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897782" y="5892700"/>
            <a:ext cx="10058400" cy="1763486"/>
          </a:xfrm>
          <a:prstGeom prst="rect">
            <a:avLst/>
          </a:prstGeom>
        </p:spPr>
      </p:pic>
      <p:pic>
        <p:nvPicPr>
          <p:cNvPr id="53" name="Picture 52" descr="TrinityCollege_horz-seal-top.eps"/>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888347" y="8169668"/>
            <a:ext cx="10058400" cy="5018244"/>
          </a:xfrm>
          <a:prstGeom prst="rect">
            <a:avLst/>
          </a:prstGeom>
        </p:spPr>
      </p:pic>
      <p:pic>
        <p:nvPicPr>
          <p:cNvPr id="54" name="Picture 53" descr="TrinityCollege_horz-seal.eps"/>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897781" y="28726501"/>
            <a:ext cx="20116800" cy="3895742"/>
          </a:xfrm>
          <a:prstGeom prst="rect">
            <a:avLst/>
          </a:prstGeom>
        </p:spPr>
      </p:pic>
      <p:pic>
        <p:nvPicPr>
          <p:cNvPr id="55" name="Picture 54" descr="TrinityCollege_vert_no_seal.eps"/>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426562" y="14791554"/>
            <a:ext cx="10058400" cy="8288467"/>
          </a:xfrm>
          <a:prstGeom prst="rect">
            <a:avLst/>
          </a:prstGeom>
        </p:spPr>
      </p:pic>
      <p:pic>
        <p:nvPicPr>
          <p:cNvPr id="56" name="Picture 55" descr="TrinityCollege_vert-seal.eps"/>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4946747" y="14312591"/>
            <a:ext cx="10058400" cy="14720663"/>
          </a:xfrm>
          <a:prstGeom prst="rect">
            <a:avLst/>
          </a:prstGeom>
        </p:spPr>
      </p:pic>
      <p:pic>
        <p:nvPicPr>
          <p:cNvPr id="57" name="Picture 56" descr="TrinityCollege_horz-seal.eps"/>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054873" y="5490522"/>
            <a:ext cx="10058400" cy="1947870"/>
          </a:xfrm>
          <a:prstGeom prst="rect">
            <a:avLst/>
          </a:prstGeom>
        </p:spPr>
      </p:pic>
      <p:pic>
        <p:nvPicPr>
          <p:cNvPr id="58" name="Picture 57" descr="TrinityCollege_vert_no_seal.eps"/>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4946747" y="8609826"/>
            <a:ext cx="5029200" cy="4144234"/>
          </a:xfrm>
          <a:prstGeom prst="rect">
            <a:avLst/>
          </a:prstGeom>
        </p:spPr>
      </p:pic>
      <p:pic>
        <p:nvPicPr>
          <p:cNvPr id="59" name="Picture 58" descr="TrinityCollege_vert-seal.eps"/>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1265541" y="8227394"/>
            <a:ext cx="5029200" cy="7360331"/>
          </a:xfrm>
          <a:prstGeom prst="rect">
            <a:avLst/>
          </a:prstGeom>
        </p:spPr>
      </p:pic>
    </p:spTree>
    <p:extLst>
      <p:ext uri="{BB962C8B-B14F-4D97-AF65-F5344CB8AC3E}">
        <p14:creationId xmlns:p14="http://schemas.microsoft.com/office/powerpoint/2010/main" val="402700872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260</TotalTime>
  <Words>339</Words>
  <Application>Microsoft Macintosh PowerPoint</Application>
  <PresentationFormat>Custom</PresentationFormat>
  <Paragraphs>28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Trinity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Denning</dc:creator>
  <cp:lastModifiedBy>Susan Denning</cp:lastModifiedBy>
  <cp:revision>101</cp:revision>
  <cp:lastPrinted>2013-03-07T15:59:30Z</cp:lastPrinted>
  <dcterms:created xsi:type="dcterms:W3CDTF">2013-03-06T16:37:53Z</dcterms:created>
  <dcterms:modified xsi:type="dcterms:W3CDTF">2014-04-15T19:02:07Z</dcterms:modified>
</cp:coreProperties>
</file>